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71" r:id="rId5"/>
    <p:sldId id="272" r:id="rId6"/>
    <p:sldId id="273" r:id="rId7"/>
    <p:sldId id="310" r:id="rId8"/>
    <p:sldId id="274" r:id="rId9"/>
    <p:sldId id="275" r:id="rId10"/>
    <p:sldId id="276" r:id="rId11"/>
    <p:sldId id="277" r:id="rId12"/>
    <p:sldId id="278" r:id="rId13"/>
    <p:sldId id="279" r:id="rId14"/>
    <p:sldId id="280" r:id="rId15"/>
    <p:sldId id="281" r:id="rId16"/>
    <p:sldId id="282" r:id="rId17"/>
    <p:sldId id="283" r:id="rId18"/>
    <p:sldId id="284" r:id="rId19"/>
    <p:sldId id="306" r:id="rId20"/>
    <p:sldId id="285" r:id="rId21"/>
    <p:sldId id="286" r:id="rId22"/>
    <p:sldId id="315" r:id="rId23"/>
    <p:sldId id="288" r:id="rId24"/>
    <p:sldId id="289" r:id="rId25"/>
    <p:sldId id="290" r:id="rId26"/>
    <p:sldId id="291" r:id="rId27"/>
    <p:sldId id="292" r:id="rId28"/>
    <p:sldId id="308" r:id="rId29"/>
    <p:sldId id="293" r:id="rId30"/>
    <p:sldId id="294" r:id="rId31"/>
    <p:sldId id="295" r:id="rId32"/>
    <p:sldId id="312" r:id="rId33"/>
    <p:sldId id="313" r:id="rId34"/>
    <p:sldId id="314" r:id="rId35"/>
    <p:sldId id="296" r:id="rId36"/>
    <p:sldId id="297" r:id="rId37"/>
    <p:sldId id="299" r:id="rId38"/>
    <p:sldId id="298" r:id="rId39"/>
    <p:sldId id="303" r:id="rId40"/>
    <p:sldId id="304" r:id="rId41"/>
    <p:sldId id="305" r:id="rId42"/>
    <p:sldId id="300" r:id="rId43"/>
    <p:sldId id="307" r:id="rId44"/>
    <p:sldId id="311" r:id="rId45"/>
    <p:sldId id="301" r:id="rId46"/>
    <p:sldId id="302" r:id="rId47"/>
    <p:sldId id="30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81853" autoAdjust="0"/>
  </p:normalViewPr>
  <p:slideViewPr>
    <p:cSldViewPr snapToGrid="0" showGuides="1">
      <p:cViewPr varScale="1">
        <p:scale>
          <a:sx n="94" d="100"/>
          <a:sy n="94" d="100"/>
        </p:scale>
        <p:origin x="1374"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image" Target="../media/image16.jpeg"/><Relationship Id="rId5" Type="http://schemas.openxmlformats.org/officeDocument/2006/relationships/image" Target="../media/image20.png"/><Relationship Id="rId4" Type="http://schemas.openxmlformats.org/officeDocument/2006/relationships/image" Target="../media/image19.WMF"/></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_rels/data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 Id="rId4"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image" Target="../media/image16.jpeg"/><Relationship Id="rId5" Type="http://schemas.openxmlformats.org/officeDocument/2006/relationships/image" Target="../media/image20.png"/><Relationship Id="rId4" Type="http://schemas.openxmlformats.org/officeDocument/2006/relationships/image" Target="../media/image19.WMF"/></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 Id="rId4"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051D2-C3AD-43FB-A96B-3427900F8A7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9F73003-C71E-4196-BE24-83B6792175F3}">
      <dgm:prSet/>
      <dgm:spPr/>
      <dgm:t>
        <a:bodyPr/>
        <a:lstStyle/>
        <a:p>
          <a:pPr rtl="0"/>
          <a:r>
            <a:rPr lang="en-US"/>
            <a:t>Time</a:t>
          </a:r>
        </a:p>
      </dgm:t>
    </dgm:pt>
    <dgm:pt modelId="{8D54A0FF-F704-4B58-9E03-FCAC32D71B3D}" type="parTrans" cxnId="{0B44A84F-EAB2-46B4-8FA2-8EE8DBC82931}">
      <dgm:prSet/>
      <dgm:spPr/>
      <dgm:t>
        <a:bodyPr/>
        <a:lstStyle/>
        <a:p>
          <a:endParaRPr lang="en-US"/>
        </a:p>
      </dgm:t>
    </dgm:pt>
    <dgm:pt modelId="{23B12079-66F9-48FF-A3CF-98CF178F4F6D}" type="sibTrans" cxnId="{0B44A84F-EAB2-46B4-8FA2-8EE8DBC82931}">
      <dgm:prSet/>
      <dgm:spPr/>
      <dgm:t>
        <a:bodyPr/>
        <a:lstStyle/>
        <a:p>
          <a:endParaRPr lang="en-US"/>
        </a:p>
      </dgm:t>
    </dgm:pt>
    <dgm:pt modelId="{154DF0F8-BCB9-46C8-9517-AEC435C005AC}">
      <dgm:prSet/>
      <dgm:spPr/>
      <dgm:t>
        <a:bodyPr/>
        <a:lstStyle/>
        <a:p>
          <a:pPr rtl="0"/>
          <a:r>
            <a:rPr lang="en-US"/>
            <a:t>Maintenance</a:t>
          </a:r>
        </a:p>
      </dgm:t>
    </dgm:pt>
    <dgm:pt modelId="{8C4E605C-89E2-42C9-96EC-691F6ECA7F71}" type="parTrans" cxnId="{34E26AFF-316C-40C3-B511-024CAFC1BE62}">
      <dgm:prSet/>
      <dgm:spPr/>
      <dgm:t>
        <a:bodyPr/>
        <a:lstStyle/>
        <a:p>
          <a:endParaRPr lang="en-US"/>
        </a:p>
      </dgm:t>
    </dgm:pt>
    <dgm:pt modelId="{E602E411-E552-492B-A1A5-781BE459FAB2}" type="sibTrans" cxnId="{34E26AFF-316C-40C3-B511-024CAFC1BE62}">
      <dgm:prSet/>
      <dgm:spPr/>
      <dgm:t>
        <a:bodyPr/>
        <a:lstStyle/>
        <a:p>
          <a:endParaRPr lang="en-US"/>
        </a:p>
      </dgm:t>
    </dgm:pt>
    <dgm:pt modelId="{263C9DE9-ECA9-460E-87F9-A69EBD7F0961}">
      <dgm:prSet/>
      <dgm:spPr/>
      <dgm:t>
        <a:bodyPr/>
        <a:lstStyle/>
        <a:p>
          <a:pPr rtl="0"/>
          <a:r>
            <a:rPr lang="en-US"/>
            <a:t>Legacy code</a:t>
          </a:r>
        </a:p>
      </dgm:t>
    </dgm:pt>
    <dgm:pt modelId="{ACE32BA4-18E5-484B-955F-BCD7F3DAE540}" type="parTrans" cxnId="{5539FF84-8D6F-478E-8A29-C6936932E568}">
      <dgm:prSet/>
      <dgm:spPr/>
      <dgm:t>
        <a:bodyPr/>
        <a:lstStyle/>
        <a:p>
          <a:endParaRPr lang="en-US"/>
        </a:p>
      </dgm:t>
    </dgm:pt>
    <dgm:pt modelId="{3EA2E675-D55C-418F-9E9D-6545960B933F}" type="sibTrans" cxnId="{5539FF84-8D6F-478E-8A29-C6936932E568}">
      <dgm:prSet/>
      <dgm:spPr/>
      <dgm:t>
        <a:bodyPr/>
        <a:lstStyle/>
        <a:p>
          <a:endParaRPr lang="en-US"/>
        </a:p>
      </dgm:t>
    </dgm:pt>
    <dgm:pt modelId="{FDE01F2C-DC7E-419C-AD88-807E13C9B21C}">
      <dgm:prSet/>
      <dgm:spPr/>
      <dgm:t>
        <a:bodyPr/>
        <a:lstStyle/>
        <a:p>
          <a:pPr rtl="0"/>
          <a:r>
            <a:rPr lang="en-US"/>
            <a:t>Perfection</a:t>
          </a:r>
        </a:p>
      </dgm:t>
    </dgm:pt>
    <dgm:pt modelId="{E63F9C9F-F98D-49FD-A0F8-571064D887BD}" type="parTrans" cxnId="{EC920F66-7939-4A0E-8F27-356B83224415}">
      <dgm:prSet/>
      <dgm:spPr/>
      <dgm:t>
        <a:bodyPr/>
        <a:lstStyle/>
        <a:p>
          <a:endParaRPr lang="en-US"/>
        </a:p>
      </dgm:t>
    </dgm:pt>
    <dgm:pt modelId="{A34A8852-497C-4172-88E3-17CD00ABE95F}" type="sibTrans" cxnId="{EC920F66-7939-4A0E-8F27-356B83224415}">
      <dgm:prSet/>
      <dgm:spPr/>
      <dgm:t>
        <a:bodyPr/>
        <a:lstStyle/>
        <a:p>
          <a:endParaRPr lang="en-US"/>
        </a:p>
      </dgm:t>
    </dgm:pt>
    <dgm:pt modelId="{3571E772-BD25-4B8B-A456-A8E3128BAFDD}">
      <dgm:prSet/>
      <dgm:spPr/>
      <dgm:t>
        <a:bodyPr/>
        <a:lstStyle/>
        <a:p>
          <a:pPr rtl="0"/>
          <a:r>
            <a:rPr lang="en-US"/>
            <a:t>Fear</a:t>
          </a:r>
        </a:p>
      </dgm:t>
    </dgm:pt>
    <dgm:pt modelId="{1CB2AEAB-C1A7-496A-9F94-E0EB7B6305C5}" type="parTrans" cxnId="{40A352DB-A2F8-4290-B387-08BADE3A34DC}">
      <dgm:prSet/>
      <dgm:spPr/>
      <dgm:t>
        <a:bodyPr/>
        <a:lstStyle/>
        <a:p>
          <a:endParaRPr lang="en-US"/>
        </a:p>
      </dgm:t>
    </dgm:pt>
    <dgm:pt modelId="{C5208131-FBEF-4652-AE95-8ACB45973AF4}" type="sibTrans" cxnId="{40A352DB-A2F8-4290-B387-08BADE3A34DC}">
      <dgm:prSet/>
      <dgm:spPr/>
      <dgm:t>
        <a:bodyPr/>
        <a:lstStyle/>
        <a:p>
          <a:endParaRPr lang="en-US"/>
        </a:p>
      </dgm:t>
    </dgm:pt>
    <dgm:pt modelId="{218D5FA6-272A-4BC1-A0FE-5774AEA81DC9}" type="pres">
      <dgm:prSet presAssocID="{5D7051D2-C3AD-43FB-A96B-3427900F8A79}" presName="linearFlow" presStyleCnt="0">
        <dgm:presLayoutVars>
          <dgm:dir/>
          <dgm:resizeHandles val="exact"/>
        </dgm:presLayoutVars>
      </dgm:prSet>
      <dgm:spPr/>
    </dgm:pt>
    <dgm:pt modelId="{5FDBF8BA-0E73-4527-A217-FAA7C68104B7}" type="pres">
      <dgm:prSet presAssocID="{C9F73003-C71E-4196-BE24-83B6792175F3}" presName="composite" presStyleCnt="0"/>
      <dgm:spPr/>
    </dgm:pt>
    <dgm:pt modelId="{A59D0ABF-9392-4401-8ED6-B7E5182868DA}" type="pres">
      <dgm:prSet presAssocID="{C9F73003-C71E-4196-BE24-83B6792175F3}"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pt>
    <dgm:pt modelId="{940BA368-6F7A-42D6-804A-3E93A71D9E2A}" type="pres">
      <dgm:prSet presAssocID="{C9F73003-C71E-4196-BE24-83B6792175F3}" presName="txShp" presStyleLbl="node1" presStyleIdx="0" presStyleCnt="5">
        <dgm:presLayoutVars>
          <dgm:bulletEnabled val="1"/>
        </dgm:presLayoutVars>
      </dgm:prSet>
      <dgm:spPr/>
    </dgm:pt>
    <dgm:pt modelId="{0749C153-E7F2-446A-B329-1F9B6819CBB4}" type="pres">
      <dgm:prSet presAssocID="{23B12079-66F9-48FF-A3CF-98CF178F4F6D}" presName="spacing" presStyleCnt="0"/>
      <dgm:spPr/>
    </dgm:pt>
    <dgm:pt modelId="{36044CB2-384D-4C74-934F-7CE523F0740C}" type="pres">
      <dgm:prSet presAssocID="{154DF0F8-BCB9-46C8-9517-AEC435C005AC}" presName="composite" presStyleCnt="0"/>
      <dgm:spPr/>
    </dgm:pt>
    <dgm:pt modelId="{E97E4FC8-0CAA-4D3C-99AA-CF96D96BA82F}" type="pres">
      <dgm:prSet presAssocID="{154DF0F8-BCB9-46C8-9517-AEC435C005AC}"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9595CDC8-9845-4AEE-86AD-0308EBBF0C6E}" type="pres">
      <dgm:prSet presAssocID="{154DF0F8-BCB9-46C8-9517-AEC435C005AC}" presName="txShp" presStyleLbl="node1" presStyleIdx="1" presStyleCnt="5">
        <dgm:presLayoutVars>
          <dgm:bulletEnabled val="1"/>
        </dgm:presLayoutVars>
      </dgm:prSet>
      <dgm:spPr/>
    </dgm:pt>
    <dgm:pt modelId="{11413BE4-8FC3-492E-8535-2FA1605D0B78}" type="pres">
      <dgm:prSet presAssocID="{E602E411-E552-492B-A1A5-781BE459FAB2}" presName="spacing" presStyleCnt="0"/>
      <dgm:spPr/>
    </dgm:pt>
    <dgm:pt modelId="{146BEE73-E7D1-4523-82B5-6CFAB01C79F9}" type="pres">
      <dgm:prSet presAssocID="{263C9DE9-ECA9-460E-87F9-A69EBD7F0961}" presName="composite" presStyleCnt="0"/>
      <dgm:spPr/>
    </dgm:pt>
    <dgm:pt modelId="{95322816-7EE9-4E7E-9395-48E3F524C22B}" type="pres">
      <dgm:prSet presAssocID="{263C9DE9-ECA9-460E-87F9-A69EBD7F0961}"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226C38D-97E6-48C3-A8E6-971A5C28E759}" type="pres">
      <dgm:prSet presAssocID="{263C9DE9-ECA9-460E-87F9-A69EBD7F0961}" presName="txShp" presStyleLbl="node1" presStyleIdx="2" presStyleCnt="5">
        <dgm:presLayoutVars>
          <dgm:bulletEnabled val="1"/>
        </dgm:presLayoutVars>
      </dgm:prSet>
      <dgm:spPr/>
    </dgm:pt>
    <dgm:pt modelId="{7F08A315-2305-4AEB-86F1-EE79CF5AA53A}" type="pres">
      <dgm:prSet presAssocID="{3EA2E675-D55C-418F-9E9D-6545960B933F}" presName="spacing" presStyleCnt="0"/>
      <dgm:spPr/>
    </dgm:pt>
    <dgm:pt modelId="{DAFB66A1-F2F5-41F6-9F10-DAC8A99234B6}" type="pres">
      <dgm:prSet presAssocID="{FDE01F2C-DC7E-419C-AD88-807E13C9B21C}" presName="composite" presStyleCnt="0"/>
      <dgm:spPr/>
    </dgm:pt>
    <dgm:pt modelId="{4F4B9C56-76FA-44E0-946E-25FE2F932657}" type="pres">
      <dgm:prSet presAssocID="{FDE01F2C-DC7E-419C-AD88-807E13C9B21C}"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7A2AE939-8793-479E-B93C-44C53812CCB7}" type="pres">
      <dgm:prSet presAssocID="{FDE01F2C-DC7E-419C-AD88-807E13C9B21C}" presName="txShp" presStyleLbl="node1" presStyleIdx="3" presStyleCnt="5">
        <dgm:presLayoutVars>
          <dgm:bulletEnabled val="1"/>
        </dgm:presLayoutVars>
      </dgm:prSet>
      <dgm:spPr/>
    </dgm:pt>
    <dgm:pt modelId="{B89181CB-C7E3-4D98-ACE8-5A306DF0BED6}" type="pres">
      <dgm:prSet presAssocID="{A34A8852-497C-4172-88E3-17CD00ABE95F}" presName="spacing" presStyleCnt="0"/>
      <dgm:spPr/>
    </dgm:pt>
    <dgm:pt modelId="{D31C6789-BBA8-4AAA-81EA-C49B8A3A1E5A}" type="pres">
      <dgm:prSet presAssocID="{3571E772-BD25-4B8B-A456-A8E3128BAFDD}" presName="composite" presStyleCnt="0"/>
      <dgm:spPr/>
    </dgm:pt>
    <dgm:pt modelId="{5C62DC4F-4056-484C-9A73-DABD82967181}" type="pres">
      <dgm:prSet presAssocID="{3571E772-BD25-4B8B-A456-A8E3128BAFDD}"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dgm:spPr>
    </dgm:pt>
    <dgm:pt modelId="{54E6E2AC-8635-4BE5-AC35-253BEC4F7E39}" type="pres">
      <dgm:prSet presAssocID="{3571E772-BD25-4B8B-A456-A8E3128BAFDD}" presName="txShp" presStyleLbl="node1" presStyleIdx="4" presStyleCnt="5">
        <dgm:presLayoutVars>
          <dgm:bulletEnabled val="1"/>
        </dgm:presLayoutVars>
      </dgm:prSet>
      <dgm:spPr/>
    </dgm:pt>
  </dgm:ptLst>
  <dgm:cxnLst>
    <dgm:cxn modelId="{B1EB7A27-0676-4B6A-8519-7FAD1ECB0840}" type="presOf" srcId="{FDE01F2C-DC7E-419C-AD88-807E13C9B21C}" destId="{7A2AE939-8793-479E-B93C-44C53812CCB7}" srcOrd="0" destOrd="0" presId="urn:microsoft.com/office/officeart/2005/8/layout/vList3"/>
    <dgm:cxn modelId="{AC27633D-70B4-42CE-98AA-3368D7CF26DD}" type="presOf" srcId="{154DF0F8-BCB9-46C8-9517-AEC435C005AC}" destId="{9595CDC8-9845-4AEE-86AD-0308EBBF0C6E}" srcOrd="0" destOrd="0" presId="urn:microsoft.com/office/officeart/2005/8/layout/vList3"/>
    <dgm:cxn modelId="{1D712763-C96C-432C-BEB6-4900E38C5623}" type="presOf" srcId="{C9F73003-C71E-4196-BE24-83B6792175F3}" destId="{940BA368-6F7A-42D6-804A-3E93A71D9E2A}" srcOrd="0" destOrd="0" presId="urn:microsoft.com/office/officeart/2005/8/layout/vList3"/>
    <dgm:cxn modelId="{EC920F66-7939-4A0E-8F27-356B83224415}" srcId="{5D7051D2-C3AD-43FB-A96B-3427900F8A79}" destId="{FDE01F2C-DC7E-419C-AD88-807E13C9B21C}" srcOrd="3" destOrd="0" parTransId="{E63F9C9F-F98D-49FD-A0F8-571064D887BD}" sibTransId="{A34A8852-497C-4172-88E3-17CD00ABE95F}"/>
    <dgm:cxn modelId="{0B44A84F-EAB2-46B4-8FA2-8EE8DBC82931}" srcId="{5D7051D2-C3AD-43FB-A96B-3427900F8A79}" destId="{C9F73003-C71E-4196-BE24-83B6792175F3}" srcOrd="0" destOrd="0" parTransId="{8D54A0FF-F704-4B58-9E03-FCAC32D71B3D}" sibTransId="{23B12079-66F9-48FF-A3CF-98CF178F4F6D}"/>
    <dgm:cxn modelId="{B8820983-C0B1-4142-9C01-0E759C45F455}" type="presOf" srcId="{263C9DE9-ECA9-460E-87F9-A69EBD7F0961}" destId="{9226C38D-97E6-48C3-A8E6-971A5C28E759}" srcOrd="0" destOrd="0" presId="urn:microsoft.com/office/officeart/2005/8/layout/vList3"/>
    <dgm:cxn modelId="{5539FF84-8D6F-478E-8A29-C6936932E568}" srcId="{5D7051D2-C3AD-43FB-A96B-3427900F8A79}" destId="{263C9DE9-ECA9-460E-87F9-A69EBD7F0961}" srcOrd="2" destOrd="0" parTransId="{ACE32BA4-18E5-484B-955F-BCD7F3DAE540}" sibTransId="{3EA2E675-D55C-418F-9E9D-6545960B933F}"/>
    <dgm:cxn modelId="{13F7FCBD-36FF-4C0F-AE08-BF950FDCA107}" type="presOf" srcId="{3571E772-BD25-4B8B-A456-A8E3128BAFDD}" destId="{54E6E2AC-8635-4BE5-AC35-253BEC4F7E39}" srcOrd="0" destOrd="0" presId="urn:microsoft.com/office/officeart/2005/8/layout/vList3"/>
    <dgm:cxn modelId="{40A352DB-A2F8-4290-B387-08BADE3A34DC}" srcId="{5D7051D2-C3AD-43FB-A96B-3427900F8A79}" destId="{3571E772-BD25-4B8B-A456-A8E3128BAFDD}" srcOrd="4" destOrd="0" parTransId="{1CB2AEAB-C1A7-496A-9F94-E0EB7B6305C5}" sibTransId="{C5208131-FBEF-4652-AE95-8ACB45973AF4}"/>
    <dgm:cxn modelId="{81960FE6-804E-4CB8-A003-1FBDE28B8B71}" type="presOf" srcId="{5D7051D2-C3AD-43FB-A96B-3427900F8A79}" destId="{218D5FA6-272A-4BC1-A0FE-5774AEA81DC9}" srcOrd="0" destOrd="0" presId="urn:microsoft.com/office/officeart/2005/8/layout/vList3"/>
    <dgm:cxn modelId="{34E26AFF-316C-40C3-B511-024CAFC1BE62}" srcId="{5D7051D2-C3AD-43FB-A96B-3427900F8A79}" destId="{154DF0F8-BCB9-46C8-9517-AEC435C005AC}" srcOrd="1" destOrd="0" parTransId="{8C4E605C-89E2-42C9-96EC-691F6ECA7F71}" sibTransId="{E602E411-E552-492B-A1A5-781BE459FAB2}"/>
    <dgm:cxn modelId="{28895791-6DB0-4B10-B728-463A82A46520}" type="presParOf" srcId="{218D5FA6-272A-4BC1-A0FE-5774AEA81DC9}" destId="{5FDBF8BA-0E73-4527-A217-FAA7C68104B7}" srcOrd="0" destOrd="0" presId="urn:microsoft.com/office/officeart/2005/8/layout/vList3"/>
    <dgm:cxn modelId="{D17A00F1-6A16-4A6C-8A86-1529F6C1F814}" type="presParOf" srcId="{5FDBF8BA-0E73-4527-A217-FAA7C68104B7}" destId="{A59D0ABF-9392-4401-8ED6-B7E5182868DA}" srcOrd="0" destOrd="0" presId="urn:microsoft.com/office/officeart/2005/8/layout/vList3"/>
    <dgm:cxn modelId="{6B023359-4D51-4F28-9CC5-660F632918B8}" type="presParOf" srcId="{5FDBF8BA-0E73-4527-A217-FAA7C68104B7}" destId="{940BA368-6F7A-42D6-804A-3E93A71D9E2A}" srcOrd="1" destOrd="0" presId="urn:microsoft.com/office/officeart/2005/8/layout/vList3"/>
    <dgm:cxn modelId="{FFC56223-20CF-47B4-8665-C60CC4CE17A6}" type="presParOf" srcId="{218D5FA6-272A-4BC1-A0FE-5774AEA81DC9}" destId="{0749C153-E7F2-446A-B329-1F9B6819CBB4}" srcOrd="1" destOrd="0" presId="urn:microsoft.com/office/officeart/2005/8/layout/vList3"/>
    <dgm:cxn modelId="{3F9EE6EE-83A2-458D-A164-53A3FF9A3C2F}" type="presParOf" srcId="{218D5FA6-272A-4BC1-A0FE-5774AEA81DC9}" destId="{36044CB2-384D-4C74-934F-7CE523F0740C}" srcOrd="2" destOrd="0" presId="urn:microsoft.com/office/officeart/2005/8/layout/vList3"/>
    <dgm:cxn modelId="{E7FE4A75-D6D5-4ABC-87E0-7FF1AA6951D3}" type="presParOf" srcId="{36044CB2-384D-4C74-934F-7CE523F0740C}" destId="{E97E4FC8-0CAA-4D3C-99AA-CF96D96BA82F}" srcOrd="0" destOrd="0" presId="urn:microsoft.com/office/officeart/2005/8/layout/vList3"/>
    <dgm:cxn modelId="{79EAC7BC-AFBE-4A07-A010-4601A1D2C800}" type="presParOf" srcId="{36044CB2-384D-4C74-934F-7CE523F0740C}" destId="{9595CDC8-9845-4AEE-86AD-0308EBBF0C6E}" srcOrd="1" destOrd="0" presId="urn:microsoft.com/office/officeart/2005/8/layout/vList3"/>
    <dgm:cxn modelId="{D5773640-A0F2-4ECB-AC5A-F75A577BD915}" type="presParOf" srcId="{218D5FA6-272A-4BC1-A0FE-5774AEA81DC9}" destId="{11413BE4-8FC3-492E-8535-2FA1605D0B78}" srcOrd="3" destOrd="0" presId="urn:microsoft.com/office/officeart/2005/8/layout/vList3"/>
    <dgm:cxn modelId="{B2B16634-990C-44E5-AB2E-45BA41DD09C9}" type="presParOf" srcId="{218D5FA6-272A-4BC1-A0FE-5774AEA81DC9}" destId="{146BEE73-E7D1-4523-82B5-6CFAB01C79F9}" srcOrd="4" destOrd="0" presId="urn:microsoft.com/office/officeart/2005/8/layout/vList3"/>
    <dgm:cxn modelId="{7D6A4974-1D4E-480F-AA36-EA5113549DA5}" type="presParOf" srcId="{146BEE73-E7D1-4523-82B5-6CFAB01C79F9}" destId="{95322816-7EE9-4E7E-9395-48E3F524C22B}" srcOrd="0" destOrd="0" presId="urn:microsoft.com/office/officeart/2005/8/layout/vList3"/>
    <dgm:cxn modelId="{2B3B1473-F376-448D-AE19-32DBB736653C}" type="presParOf" srcId="{146BEE73-E7D1-4523-82B5-6CFAB01C79F9}" destId="{9226C38D-97E6-48C3-A8E6-971A5C28E759}" srcOrd="1" destOrd="0" presId="urn:microsoft.com/office/officeart/2005/8/layout/vList3"/>
    <dgm:cxn modelId="{92204AF5-57E8-402F-AAF4-03AED56B1B96}" type="presParOf" srcId="{218D5FA6-272A-4BC1-A0FE-5774AEA81DC9}" destId="{7F08A315-2305-4AEB-86F1-EE79CF5AA53A}" srcOrd="5" destOrd="0" presId="urn:microsoft.com/office/officeart/2005/8/layout/vList3"/>
    <dgm:cxn modelId="{F0D9BEF7-10EB-4723-ACA1-2DFF68BF6C0F}" type="presParOf" srcId="{218D5FA6-272A-4BC1-A0FE-5774AEA81DC9}" destId="{DAFB66A1-F2F5-41F6-9F10-DAC8A99234B6}" srcOrd="6" destOrd="0" presId="urn:microsoft.com/office/officeart/2005/8/layout/vList3"/>
    <dgm:cxn modelId="{BBB73D3F-2839-42A4-83A4-BFD6B39F1E89}" type="presParOf" srcId="{DAFB66A1-F2F5-41F6-9F10-DAC8A99234B6}" destId="{4F4B9C56-76FA-44E0-946E-25FE2F932657}" srcOrd="0" destOrd="0" presId="urn:microsoft.com/office/officeart/2005/8/layout/vList3"/>
    <dgm:cxn modelId="{51F3CC6C-1832-4DB4-9C1C-A2C377A02454}" type="presParOf" srcId="{DAFB66A1-F2F5-41F6-9F10-DAC8A99234B6}" destId="{7A2AE939-8793-479E-B93C-44C53812CCB7}" srcOrd="1" destOrd="0" presId="urn:microsoft.com/office/officeart/2005/8/layout/vList3"/>
    <dgm:cxn modelId="{454CF44D-2A4E-45D6-8599-14271EFB0BF3}" type="presParOf" srcId="{218D5FA6-272A-4BC1-A0FE-5774AEA81DC9}" destId="{B89181CB-C7E3-4D98-ACE8-5A306DF0BED6}" srcOrd="7" destOrd="0" presId="urn:microsoft.com/office/officeart/2005/8/layout/vList3"/>
    <dgm:cxn modelId="{CF7461DE-D1AF-4A07-981A-0AE928092C9E}" type="presParOf" srcId="{218D5FA6-272A-4BC1-A0FE-5774AEA81DC9}" destId="{D31C6789-BBA8-4AAA-81EA-C49B8A3A1E5A}" srcOrd="8" destOrd="0" presId="urn:microsoft.com/office/officeart/2005/8/layout/vList3"/>
    <dgm:cxn modelId="{03B99C6B-AA0C-430D-84DB-464D96D02738}" type="presParOf" srcId="{D31C6789-BBA8-4AAA-81EA-C49B8A3A1E5A}" destId="{5C62DC4F-4056-484C-9A73-DABD82967181}" srcOrd="0" destOrd="0" presId="urn:microsoft.com/office/officeart/2005/8/layout/vList3"/>
    <dgm:cxn modelId="{5DB2671C-4810-4EE0-AB21-574F82DCAB24}" type="presParOf" srcId="{D31C6789-BBA8-4AAA-81EA-C49B8A3A1E5A}" destId="{54E6E2AC-8635-4BE5-AC35-253BEC4F7E3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FCF7B-146D-4D46-B09F-22CD0BFCB58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F8A56E-72C4-4B7F-81EA-F6D25DCB0318}">
      <dgm:prSet/>
      <dgm:spPr/>
      <dgm:t>
        <a:bodyPr/>
        <a:lstStyle/>
        <a:p>
          <a:pPr rtl="0"/>
          <a:r>
            <a:rPr lang="en-US"/>
            <a:t>MSTest</a:t>
          </a:r>
        </a:p>
      </dgm:t>
    </dgm:pt>
    <dgm:pt modelId="{47D1733C-8925-4E48-B038-12D6F7942AE0}" type="parTrans" cxnId="{3FC82D89-35AC-4BBD-BA24-0D3B81EF1828}">
      <dgm:prSet/>
      <dgm:spPr/>
      <dgm:t>
        <a:bodyPr/>
        <a:lstStyle/>
        <a:p>
          <a:endParaRPr lang="en-US"/>
        </a:p>
      </dgm:t>
    </dgm:pt>
    <dgm:pt modelId="{EA358933-9E64-467A-A0C6-A70D4A237225}" type="sibTrans" cxnId="{3FC82D89-35AC-4BBD-BA24-0D3B81EF1828}">
      <dgm:prSet/>
      <dgm:spPr/>
      <dgm:t>
        <a:bodyPr/>
        <a:lstStyle/>
        <a:p>
          <a:endParaRPr lang="en-US"/>
        </a:p>
      </dgm:t>
    </dgm:pt>
    <dgm:pt modelId="{CA741F11-578F-40E2-A9ED-47D7A677B6E2}">
      <dgm:prSet/>
      <dgm:spPr/>
      <dgm:t>
        <a:bodyPr/>
        <a:lstStyle/>
        <a:p>
          <a:pPr rtl="0"/>
          <a:r>
            <a:rPr lang="en-US"/>
            <a:t>NUnit</a:t>
          </a:r>
        </a:p>
      </dgm:t>
    </dgm:pt>
    <dgm:pt modelId="{DC871F78-A9FE-4FF0-B187-B03A6AAB7FB3}" type="parTrans" cxnId="{AD1666EE-4303-4DB4-824A-C762E028E89F}">
      <dgm:prSet/>
      <dgm:spPr/>
      <dgm:t>
        <a:bodyPr/>
        <a:lstStyle/>
        <a:p>
          <a:endParaRPr lang="en-US"/>
        </a:p>
      </dgm:t>
    </dgm:pt>
    <dgm:pt modelId="{FBEA1970-5665-4C97-AEB4-E85480177412}" type="sibTrans" cxnId="{AD1666EE-4303-4DB4-824A-C762E028E89F}">
      <dgm:prSet/>
      <dgm:spPr/>
      <dgm:t>
        <a:bodyPr/>
        <a:lstStyle/>
        <a:p>
          <a:endParaRPr lang="en-US"/>
        </a:p>
      </dgm:t>
    </dgm:pt>
    <dgm:pt modelId="{ACC94476-1E21-4877-8E2D-06D9BB127CA1}">
      <dgm:prSet/>
      <dgm:spPr/>
      <dgm:t>
        <a:bodyPr/>
        <a:lstStyle/>
        <a:p>
          <a:pPr rtl="0"/>
          <a:r>
            <a:rPr lang="en-US"/>
            <a:t>xUnit</a:t>
          </a:r>
        </a:p>
      </dgm:t>
    </dgm:pt>
    <dgm:pt modelId="{813EBB2A-5956-4F46-8ADC-C1872543FFFE}" type="parTrans" cxnId="{C0D76F32-83F6-4AFB-91C1-4A4835154A79}">
      <dgm:prSet/>
      <dgm:spPr/>
      <dgm:t>
        <a:bodyPr/>
        <a:lstStyle/>
        <a:p>
          <a:endParaRPr lang="en-US"/>
        </a:p>
      </dgm:t>
    </dgm:pt>
    <dgm:pt modelId="{E22BAED0-6F7A-40A9-B253-0D13940C6942}" type="sibTrans" cxnId="{C0D76F32-83F6-4AFB-91C1-4A4835154A79}">
      <dgm:prSet/>
      <dgm:spPr/>
      <dgm:t>
        <a:bodyPr/>
        <a:lstStyle/>
        <a:p>
          <a:endParaRPr lang="en-US"/>
        </a:p>
      </dgm:t>
    </dgm:pt>
    <dgm:pt modelId="{6D46F7C8-695C-4199-AB04-1F8992210C76}">
      <dgm:prSet/>
      <dgm:spPr/>
      <dgm:t>
        <a:bodyPr/>
        <a:lstStyle/>
        <a:p>
          <a:pPr rtl="0"/>
          <a:r>
            <a:rPr lang="en-US"/>
            <a:t>Fixie</a:t>
          </a:r>
        </a:p>
      </dgm:t>
    </dgm:pt>
    <dgm:pt modelId="{03E77217-8626-4AAD-AE0B-D6BBE2CD76B6}" type="parTrans" cxnId="{39DCB8E1-C076-4451-A02F-7AA3F8863CCC}">
      <dgm:prSet/>
      <dgm:spPr/>
      <dgm:t>
        <a:bodyPr/>
        <a:lstStyle/>
        <a:p>
          <a:endParaRPr lang="en-US"/>
        </a:p>
      </dgm:t>
    </dgm:pt>
    <dgm:pt modelId="{07F11848-97E3-4ACE-9B97-C6A6B1BE3DD5}" type="sibTrans" cxnId="{39DCB8E1-C076-4451-A02F-7AA3F8863CCC}">
      <dgm:prSet/>
      <dgm:spPr/>
      <dgm:t>
        <a:bodyPr/>
        <a:lstStyle/>
        <a:p>
          <a:endParaRPr lang="en-US"/>
        </a:p>
      </dgm:t>
    </dgm:pt>
    <dgm:pt modelId="{3B849E6B-1786-4915-8604-DEBBBA0720FE}" type="pres">
      <dgm:prSet presAssocID="{4E8FCF7B-146D-4D46-B09F-22CD0BFCB581}" presName="linearFlow" presStyleCnt="0">
        <dgm:presLayoutVars>
          <dgm:dir/>
          <dgm:resizeHandles val="exact"/>
        </dgm:presLayoutVars>
      </dgm:prSet>
      <dgm:spPr/>
    </dgm:pt>
    <dgm:pt modelId="{BA3CADA9-BFA9-44D3-9A4B-5FD1B4F1BC74}" type="pres">
      <dgm:prSet presAssocID="{FAF8A56E-72C4-4B7F-81EA-F6D25DCB0318}" presName="composite" presStyleCnt="0"/>
      <dgm:spPr/>
    </dgm:pt>
    <dgm:pt modelId="{4DAC7D39-62D2-4041-A313-336CB0329139}" type="pres">
      <dgm:prSet presAssocID="{FAF8A56E-72C4-4B7F-81EA-F6D25DCB0318}" presName="imgShp" presStyleLbl="fgImgPlace1" presStyleIdx="0" presStyleCnt="4"/>
      <dgm:spPr>
        <a:blipFill rotWithShape="1">
          <a:blip xmlns:r="http://schemas.openxmlformats.org/officeDocument/2006/relationships" r:embed="rId1"/>
          <a:stretch>
            <a:fillRect/>
          </a:stretch>
        </a:blipFill>
      </dgm:spPr>
    </dgm:pt>
    <dgm:pt modelId="{85506D39-B606-42E8-963A-FF3DF63B5AA0}" type="pres">
      <dgm:prSet presAssocID="{FAF8A56E-72C4-4B7F-81EA-F6D25DCB0318}" presName="txShp" presStyleLbl="node1" presStyleIdx="0" presStyleCnt="4">
        <dgm:presLayoutVars>
          <dgm:bulletEnabled val="1"/>
        </dgm:presLayoutVars>
      </dgm:prSet>
      <dgm:spPr/>
    </dgm:pt>
    <dgm:pt modelId="{80BED626-C5F6-4153-9A05-6CF7307A54E9}" type="pres">
      <dgm:prSet presAssocID="{EA358933-9E64-467A-A0C6-A70D4A237225}" presName="spacing" presStyleCnt="0"/>
      <dgm:spPr/>
    </dgm:pt>
    <dgm:pt modelId="{6FC38464-0290-41D9-892C-9DF07544168D}" type="pres">
      <dgm:prSet presAssocID="{CA741F11-578F-40E2-A9ED-47D7A677B6E2}" presName="composite" presStyleCnt="0"/>
      <dgm:spPr/>
    </dgm:pt>
    <dgm:pt modelId="{854FC635-B08E-46AE-AB4C-39E76BA5383B}" type="pres">
      <dgm:prSet presAssocID="{CA741F11-578F-40E2-A9ED-47D7A677B6E2}" presName="imgShp" presStyleLbl="fgImgPlace1" presStyleIdx="1" presStyleCnt="4"/>
      <dgm:spPr>
        <a:blipFill rotWithShape="1">
          <a:blip xmlns:r="http://schemas.openxmlformats.org/officeDocument/2006/relationships" r:embed="rId2"/>
          <a:stretch>
            <a:fillRect/>
          </a:stretch>
        </a:blipFill>
      </dgm:spPr>
    </dgm:pt>
    <dgm:pt modelId="{08409DE1-6563-4B3C-BEA5-0E8511D3641C}" type="pres">
      <dgm:prSet presAssocID="{CA741F11-578F-40E2-A9ED-47D7A677B6E2}" presName="txShp" presStyleLbl="node1" presStyleIdx="1" presStyleCnt="4">
        <dgm:presLayoutVars>
          <dgm:bulletEnabled val="1"/>
        </dgm:presLayoutVars>
      </dgm:prSet>
      <dgm:spPr/>
    </dgm:pt>
    <dgm:pt modelId="{E9FC63DD-5CE1-4B13-8EB4-1329C523A841}" type="pres">
      <dgm:prSet presAssocID="{FBEA1970-5665-4C97-AEB4-E85480177412}" presName="spacing" presStyleCnt="0"/>
      <dgm:spPr/>
    </dgm:pt>
    <dgm:pt modelId="{0780F733-11BB-497E-A8B8-228E56546613}" type="pres">
      <dgm:prSet presAssocID="{ACC94476-1E21-4877-8E2D-06D9BB127CA1}" presName="composite" presStyleCnt="0"/>
      <dgm:spPr/>
    </dgm:pt>
    <dgm:pt modelId="{D7D85D68-6A37-4F1E-8E55-014DFFEEF1B7}" type="pres">
      <dgm:prSet presAssocID="{ACC94476-1E21-4877-8E2D-06D9BB127CA1}" presName="imgShp" presStyleLbl="fgImgPlace1" presStyleIdx="2" presStyleCnt="4"/>
      <dgm:spPr>
        <a:blipFill rotWithShape="1">
          <a:blip xmlns:r="http://schemas.openxmlformats.org/officeDocument/2006/relationships" r:embed="rId3"/>
          <a:stretch>
            <a:fillRect/>
          </a:stretch>
        </a:blipFill>
      </dgm:spPr>
    </dgm:pt>
    <dgm:pt modelId="{0C5899DE-EA9F-4F93-8E11-DF93495EB00C}" type="pres">
      <dgm:prSet presAssocID="{ACC94476-1E21-4877-8E2D-06D9BB127CA1}" presName="txShp" presStyleLbl="node1" presStyleIdx="2" presStyleCnt="4">
        <dgm:presLayoutVars>
          <dgm:bulletEnabled val="1"/>
        </dgm:presLayoutVars>
      </dgm:prSet>
      <dgm:spPr/>
    </dgm:pt>
    <dgm:pt modelId="{4AA5389A-9552-4C39-B3FB-BAAF5DC2ECB6}" type="pres">
      <dgm:prSet presAssocID="{E22BAED0-6F7A-40A9-B253-0D13940C6942}" presName="spacing" presStyleCnt="0"/>
      <dgm:spPr/>
    </dgm:pt>
    <dgm:pt modelId="{642B9B89-247A-4920-AEF1-21CADCD89230}" type="pres">
      <dgm:prSet presAssocID="{6D46F7C8-695C-4199-AB04-1F8992210C76}" presName="composite" presStyleCnt="0"/>
      <dgm:spPr/>
    </dgm:pt>
    <dgm:pt modelId="{F942DE76-FFEB-4421-88B3-EF0667F019F4}" type="pres">
      <dgm:prSet presAssocID="{6D46F7C8-695C-4199-AB04-1F8992210C76}" presName="imgShp" presStyleLbl="fgImgPlace1" presStyleIdx="3" presStyleCnt="4"/>
      <dgm:spPr>
        <a:blipFill rotWithShape="1">
          <a:blip xmlns:r="http://schemas.openxmlformats.org/officeDocument/2006/relationships" r:embed="rId4"/>
          <a:stretch>
            <a:fillRect/>
          </a:stretch>
        </a:blipFill>
      </dgm:spPr>
    </dgm:pt>
    <dgm:pt modelId="{8FDBAA02-9B7E-4EF8-92E0-BC94CBA46AEF}" type="pres">
      <dgm:prSet presAssocID="{6D46F7C8-695C-4199-AB04-1F8992210C76}" presName="txShp" presStyleLbl="node1" presStyleIdx="3" presStyleCnt="4">
        <dgm:presLayoutVars>
          <dgm:bulletEnabled val="1"/>
        </dgm:presLayoutVars>
      </dgm:prSet>
      <dgm:spPr/>
    </dgm:pt>
  </dgm:ptLst>
  <dgm:cxnLst>
    <dgm:cxn modelId="{2665932F-6D5C-4C38-B729-AC075C5D9453}" type="presOf" srcId="{6D46F7C8-695C-4199-AB04-1F8992210C76}" destId="{8FDBAA02-9B7E-4EF8-92E0-BC94CBA46AEF}" srcOrd="0" destOrd="0" presId="urn:microsoft.com/office/officeart/2005/8/layout/vList3"/>
    <dgm:cxn modelId="{C0D76F32-83F6-4AFB-91C1-4A4835154A79}" srcId="{4E8FCF7B-146D-4D46-B09F-22CD0BFCB581}" destId="{ACC94476-1E21-4877-8E2D-06D9BB127CA1}" srcOrd="2" destOrd="0" parTransId="{813EBB2A-5956-4F46-8ADC-C1872543FFFE}" sibTransId="{E22BAED0-6F7A-40A9-B253-0D13940C6942}"/>
    <dgm:cxn modelId="{EAFA3F5E-E5FD-49FA-9098-E2E97F3E0EA1}" type="presOf" srcId="{CA741F11-578F-40E2-A9ED-47D7A677B6E2}" destId="{08409DE1-6563-4B3C-BEA5-0E8511D3641C}" srcOrd="0" destOrd="0" presId="urn:microsoft.com/office/officeart/2005/8/layout/vList3"/>
    <dgm:cxn modelId="{1F7AFD41-36E9-45E0-9CA3-84CB9C4679A0}" type="presOf" srcId="{FAF8A56E-72C4-4B7F-81EA-F6D25DCB0318}" destId="{85506D39-B606-42E8-963A-FF3DF63B5AA0}" srcOrd="0" destOrd="0" presId="urn:microsoft.com/office/officeart/2005/8/layout/vList3"/>
    <dgm:cxn modelId="{D6393E7C-0E8C-4E2A-B7B0-A4894D160B5B}" type="presOf" srcId="{4E8FCF7B-146D-4D46-B09F-22CD0BFCB581}" destId="{3B849E6B-1786-4915-8604-DEBBBA0720FE}" srcOrd="0" destOrd="0" presId="urn:microsoft.com/office/officeart/2005/8/layout/vList3"/>
    <dgm:cxn modelId="{3FC82D89-35AC-4BBD-BA24-0D3B81EF1828}" srcId="{4E8FCF7B-146D-4D46-B09F-22CD0BFCB581}" destId="{FAF8A56E-72C4-4B7F-81EA-F6D25DCB0318}" srcOrd="0" destOrd="0" parTransId="{47D1733C-8925-4E48-B038-12D6F7942AE0}" sibTransId="{EA358933-9E64-467A-A0C6-A70D4A237225}"/>
    <dgm:cxn modelId="{499CE9DD-3C90-46A0-8F62-B6DEE2E002E0}" type="presOf" srcId="{ACC94476-1E21-4877-8E2D-06D9BB127CA1}" destId="{0C5899DE-EA9F-4F93-8E11-DF93495EB00C}" srcOrd="0" destOrd="0" presId="urn:microsoft.com/office/officeart/2005/8/layout/vList3"/>
    <dgm:cxn modelId="{39DCB8E1-C076-4451-A02F-7AA3F8863CCC}" srcId="{4E8FCF7B-146D-4D46-B09F-22CD0BFCB581}" destId="{6D46F7C8-695C-4199-AB04-1F8992210C76}" srcOrd="3" destOrd="0" parTransId="{03E77217-8626-4AAD-AE0B-D6BBE2CD76B6}" sibTransId="{07F11848-97E3-4ACE-9B97-C6A6B1BE3DD5}"/>
    <dgm:cxn modelId="{AD1666EE-4303-4DB4-824A-C762E028E89F}" srcId="{4E8FCF7B-146D-4D46-B09F-22CD0BFCB581}" destId="{CA741F11-578F-40E2-A9ED-47D7A677B6E2}" srcOrd="1" destOrd="0" parTransId="{DC871F78-A9FE-4FF0-B187-B03A6AAB7FB3}" sibTransId="{FBEA1970-5665-4C97-AEB4-E85480177412}"/>
    <dgm:cxn modelId="{9FB602BB-64B5-44B5-A25D-EE97EFB9222E}" type="presParOf" srcId="{3B849E6B-1786-4915-8604-DEBBBA0720FE}" destId="{BA3CADA9-BFA9-44D3-9A4B-5FD1B4F1BC74}" srcOrd="0" destOrd="0" presId="urn:microsoft.com/office/officeart/2005/8/layout/vList3"/>
    <dgm:cxn modelId="{58EAADF0-1474-4A33-9CDD-99CF6C69079D}" type="presParOf" srcId="{BA3CADA9-BFA9-44D3-9A4B-5FD1B4F1BC74}" destId="{4DAC7D39-62D2-4041-A313-336CB0329139}" srcOrd="0" destOrd="0" presId="urn:microsoft.com/office/officeart/2005/8/layout/vList3"/>
    <dgm:cxn modelId="{87EEC7BC-8760-4B77-A456-C4069525DAF6}" type="presParOf" srcId="{BA3CADA9-BFA9-44D3-9A4B-5FD1B4F1BC74}" destId="{85506D39-B606-42E8-963A-FF3DF63B5AA0}" srcOrd="1" destOrd="0" presId="urn:microsoft.com/office/officeart/2005/8/layout/vList3"/>
    <dgm:cxn modelId="{960EFB51-2591-472E-A5E9-D0E5918E582E}" type="presParOf" srcId="{3B849E6B-1786-4915-8604-DEBBBA0720FE}" destId="{80BED626-C5F6-4153-9A05-6CF7307A54E9}" srcOrd="1" destOrd="0" presId="urn:microsoft.com/office/officeart/2005/8/layout/vList3"/>
    <dgm:cxn modelId="{C43D2D48-70D0-4A53-80F3-8D2CDDF90E6C}" type="presParOf" srcId="{3B849E6B-1786-4915-8604-DEBBBA0720FE}" destId="{6FC38464-0290-41D9-892C-9DF07544168D}" srcOrd="2" destOrd="0" presId="urn:microsoft.com/office/officeart/2005/8/layout/vList3"/>
    <dgm:cxn modelId="{155947EA-981D-4359-9225-7524B2AA3806}" type="presParOf" srcId="{6FC38464-0290-41D9-892C-9DF07544168D}" destId="{854FC635-B08E-46AE-AB4C-39E76BA5383B}" srcOrd="0" destOrd="0" presId="urn:microsoft.com/office/officeart/2005/8/layout/vList3"/>
    <dgm:cxn modelId="{6D716F94-FE0F-4B52-9376-CA9DD32AE485}" type="presParOf" srcId="{6FC38464-0290-41D9-892C-9DF07544168D}" destId="{08409DE1-6563-4B3C-BEA5-0E8511D3641C}" srcOrd="1" destOrd="0" presId="urn:microsoft.com/office/officeart/2005/8/layout/vList3"/>
    <dgm:cxn modelId="{652BF924-B607-4812-92E5-6B35F91A08A8}" type="presParOf" srcId="{3B849E6B-1786-4915-8604-DEBBBA0720FE}" destId="{E9FC63DD-5CE1-4B13-8EB4-1329C523A841}" srcOrd="3" destOrd="0" presId="urn:microsoft.com/office/officeart/2005/8/layout/vList3"/>
    <dgm:cxn modelId="{A0686B53-754A-4F7C-90DC-A3F96DAEAEBE}" type="presParOf" srcId="{3B849E6B-1786-4915-8604-DEBBBA0720FE}" destId="{0780F733-11BB-497E-A8B8-228E56546613}" srcOrd="4" destOrd="0" presId="urn:microsoft.com/office/officeart/2005/8/layout/vList3"/>
    <dgm:cxn modelId="{F8CBC08E-2782-4A5C-9E01-28E82ADCDB3F}" type="presParOf" srcId="{0780F733-11BB-497E-A8B8-228E56546613}" destId="{D7D85D68-6A37-4F1E-8E55-014DFFEEF1B7}" srcOrd="0" destOrd="0" presId="urn:microsoft.com/office/officeart/2005/8/layout/vList3"/>
    <dgm:cxn modelId="{F49B2528-9176-4B98-BB31-DA594AA8DA56}" type="presParOf" srcId="{0780F733-11BB-497E-A8B8-228E56546613}" destId="{0C5899DE-EA9F-4F93-8E11-DF93495EB00C}" srcOrd="1" destOrd="0" presId="urn:microsoft.com/office/officeart/2005/8/layout/vList3"/>
    <dgm:cxn modelId="{D7266772-2277-4652-8FC1-F1BD4958BE35}" type="presParOf" srcId="{3B849E6B-1786-4915-8604-DEBBBA0720FE}" destId="{4AA5389A-9552-4C39-B3FB-BAAF5DC2ECB6}" srcOrd="5" destOrd="0" presId="urn:microsoft.com/office/officeart/2005/8/layout/vList3"/>
    <dgm:cxn modelId="{2B7D6BA8-0549-4D19-B513-8AAE7B595A3C}" type="presParOf" srcId="{3B849E6B-1786-4915-8604-DEBBBA0720FE}" destId="{642B9B89-247A-4920-AEF1-21CADCD89230}" srcOrd="6" destOrd="0" presId="urn:microsoft.com/office/officeart/2005/8/layout/vList3"/>
    <dgm:cxn modelId="{190DBD93-D892-4969-A1B9-13B984F8FD72}" type="presParOf" srcId="{642B9B89-247A-4920-AEF1-21CADCD89230}" destId="{F942DE76-FFEB-4421-88B3-EF0667F019F4}" srcOrd="0" destOrd="0" presId="urn:microsoft.com/office/officeart/2005/8/layout/vList3"/>
    <dgm:cxn modelId="{39CC2A38-D41F-4532-AE02-AC13D3EE3E00}" type="presParOf" srcId="{642B9B89-247A-4920-AEF1-21CADCD89230}" destId="{8FDBAA02-9B7E-4EF8-92E0-BC94CBA46AE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5EF95-E74A-408E-A1B6-6753E41F493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C3FE6F-9257-49FA-8600-C427F7F7C19D}">
      <dgm:prSet/>
      <dgm:spPr/>
      <dgm:t>
        <a:bodyPr/>
        <a:lstStyle/>
        <a:p>
          <a:pPr rtl="0"/>
          <a:r>
            <a:rPr lang="en-US"/>
            <a:t>Moq</a:t>
          </a:r>
        </a:p>
      </dgm:t>
    </dgm:pt>
    <dgm:pt modelId="{DDF85AEA-EB77-497D-8E64-B97672945DA4}" type="parTrans" cxnId="{A5D81362-4D20-4FF3-BAB5-41A21B24284D}">
      <dgm:prSet/>
      <dgm:spPr/>
      <dgm:t>
        <a:bodyPr/>
        <a:lstStyle/>
        <a:p>
          <a:endParaRPr lang="en-US"/>
        </a:p>
      </dgm:t>
    </dgm:pt>
    <dgm:pt modelId="{BF3322BE-A2FA-464C-97C4-71F69FD5FB7D}" type="sibTrans" cxnId="{A5D81362-4D20-4FF3-BAB5-41A21B24284D}">
      <dgm:prSet/>
      <dgm:spPr/>
      <dgm:t>
        <a:bodyPr/>
        <a:lstStyle/>
        <a:p>
          <a:endParaRPr lang="en-US"/>
        </a:p>
      </dgm:t>
    </dgm:pt>
    <dgm:pt modelId="{9B940C3D-123C-4AB5-BAA6-075C97BE90DC}">
      <dgm:prSet/>
      <dgm:spPr/>
      <dgm:t>
        <a:bodyPr/>
        <a:lstStyle/>
        <a:p>
          <a:pPr rtl="0"/>
          <a:r>
            <a:rPr lang="en-US"/>
            <a:t>NSubstitute</a:t>
          </a:r>
        </a:p>
      </dgm:t>
    </dgm:pt>
    <dgm:pt modelId="{3737BE1C-68D9-40A1-BD25-B7E67A49ECE6}" type="parTrans" cxnId="{C41A5C47-84A8-43DF-B729-F28B7029580B}">
      <dgm:prSet/>
      <dgm:spPr/>
      <dgm:t>
        <a:bodyPr/>
        <a:lstStyle/>
        <a:p>
          <a:endParaRPr lang="en-US"/>
        </a:p>
      </dgm:t>
    </dgm:pt>
    <dgm:pt modelId="{4C27F4D8-D889-4167-B81F-4A36CCC813B0}" type="sibTrans" cxnId="{C41A5C47-84A8-43DF-B729-F28B7029580B}">
      <dgm:prSet/>
      <dgm:spPr/>
      <dgm:t>
        <a:bodyPr/>
        <a:lstStyle/>
        <a:p>
          <a:endParaRPr lang="en-US"/>
        </a:p>
      </dgm:t>
    </dgm:pt>
    <dgm:pt modelId="{5B30428F-E814-412C-8DFC-62478F85E627}">
      <dgm:prSet/>
      <dgm:spPr/>
      <dgm:t>
        <a:bodyPr/>
        <a:lstStyle/>
        <a:p>
          <a:pPr rtl="0"/>
          <a:r>
            <a:rPr lang="en-US" dirty="0"/>
            <a:t>Rocks</a:t>
          </a:r>
        </a:p>
      </dgm:t>
    </dgm:pt>
    <dgm:pt modelId="{A57007AC-F7AE-47D9-9E3F-8676C0F0996C}" type="parTrans" cxnId="{E2386108-6185-4363-A03D-72A44D00E43F}">
      <dgm:prSet/>
      <dgm:spPr/>
      <dgm:t>
        <a:bodyPr/>
        <a:lstStyle/>
        <a:p>
          <a:endParaRPr lang="en-US"/>
        </a:p>
      </dgm:t>
    </dgm:pt>
    <dgm:pt modelId="{4BF18436-6CE9-49ED-969B-EFDDE102C2DF}" type="sibTrans" cxnId="{E2386108-6185-4363-A03D-72A44D00E43F}">
      <dgm:prSet/>
      <dgm:spPr/>
      <dgm:t>
        <a:bodyPr/>
        <a:lstStyle/>
        <a:p>
          <a:endParaRPr lang="en-US"/>
        </a:p>
      </dgm:t>
    </dgm:pt>
    <dgm:pt modelId="{BCD64453-94E0-4B0E-90FF-EBD7E0E96376}">
      <dgm:prSet/>
      <dgm:spPr/>
      <dgm:t>
        <a:bodyPr/>
        <a:lstStyle/>
        <a:p>
          <a:pPr rtl="0"/>
          <a:r>
            <a:rPr lang="en-US" dirty="0" err="1"/>
            <a:t>FakeItEasy</a:t>
          </a:r>
          <a:endParaRPr lang="en-US" dirty="0"/>
        </a:p>
      </dgm:t>
    </dgm:pt>
    <dgm:pt modelId="{E1ABB145-1961-4903-892D-DCC78549E624}" type="parTrans" cxnId="{B20BABF2-3386-47A3-B94A-15DD7E62C274}">
      <dgm:prSet/>
      <dgm:spPr/>
      <dgm:t>
        <a:bodyPr/>
        <a:lstStyle/>
        <a:p>
          <a:endParaRPr lang="en-US"/>
        </a:p>
      </dgm:t>
    </dgm:pt>
    <dgm:pt modelId="{B4846454-150E-42AF-A7D7-BDE36FEBBCAB}" type="sibTrans" cxnId="{B20BABF2-3386-47A3-B94A-15DD7E62C274}">
      <dgm:prSet/>
      <dgm:spPr/>
      <dgm:t>
        <a:bodyPr/>
        <a:lstStyle/>
        <a:p>
          <a:endParaRPr lang="en-US"/>
        </a:p>
      </dgm:t>
    </dgm:pt>
    <dgm:pt modelId="{EC909050-0100-41E6-AB3F-FCCA502C93C8}" type="pres">
      <dgm:prSet presAssocID="{4815EF95-E74A-408E-A1B6-6753E41F4933}" presName="linearFlow" presStyleCnt="0">
        <dgm:presLayoutVars>
          <dgm:dir/>
          <dgm:resizeHandles val="exact"/>
        </dgm:presLayoutVars>
      </dgm:prSet>
      <dgm:spPr/>
    </dgm:pt>
    <dgm:pt modelId="{1CB072C1-8C0E-4C27-B476-BEEF4FF84B44}" type="pres">
      <dgm:prSet presAssocID="{FAC3FE6F-9257-49FA-8600-C427F7F7C19D}" presName="composite" presStyleCnt="0"/>
      <dgm:spPr/>
    </dgm:pt>
    <dgm:pt modelId="{E8F1E6D7-19E4-4679-9007-E2F3688D40E3}" type="pres">
      <dgm:prSet presAssocID="{FAC3FE6F-9257-49FA-8600-C427F7F7C19D}" presName="imgShp" presStyleLbl="fgImgPlace1" presStyleIdx="0" presStyleCnt="4"/>
      <dgm:spPr>
        <a:blipFill rotWithShape="1">
          <a:blip xmlns:r="http://schemas.openxmlformats.org/officeDocument/2006/relationships" r:embed="rId1"/>
          <a:stretch>
            <a:fillRect/>
          </a:stretch>
        </a:blipFill>
      </dgm:spPr>
    </dgm:pt>
    <dgm:pt modelId="{78E9B27F-F3E4-4BA4-A4E9-205144130431}" type="pres">
      <dgm:prSet presAssocID="{FAC3FE6F-9257-49FA-8600-C427F7F7C19D}" presName="txShp" presStyleLbl="node1" presStyleIdx="0" presStyleCnt="4">
        <dgm:presLayoutVars>
          <dgm:bulletEnabled val="1"/>
        </dgm:presLayoutVars>
      </dgm:prSet>
      <dgm:spPr/>
    </dgm:pt>
    <dgm:pt modelId="{751AA346-1F5E-46EA-9FD0-62CA06E2FD85}" type="pres">
      <dgm:prSet presAssocID="{BF3322BE-A2FA-464C-97C4-71F69FD5FB7D}" presName="spacing" presStyleCnt="0"/>
      <dgm:spPr/>
    </dgm:pt>
    <dgm:pt modelId="{86C4DA9F-209E-450E-AFB3-7803EE4D462E}" type="pres">
      <dgm:prSet presAssocID="{9B940C3D-123C-4AB5-BAA6-075C97BE90DC}" presName="composite" presStyleCnt="0"/>
      <dgm:spPr/>
    </dgm:pt>
    <dgm:pt modelId="{92A296E7-9B5A-4873-95AE-064F32C3BB25}" type="pres">
      <dgm:prSet presAssocID="{9B940C3D-123C-4AB5-BAA6-075C97BE90DC}" presName="imgShp" presStyleLbl="fgImgPlace1" presStyleIdx="1" presStyleCnt="4"/>
      <dgm:spPr>
        <a:blipFill rotWithShape="1">
          <a:blip xmlns:r="http://schemas.openxmlformats.org/officeDocument/2006/relationships" r:embed="rId2"/>
          <a:stretch>
            <a:fillRect/>
          </a:stretch>
        </a:blipFill>
      </dgm:spPr>
    </dgm:pt>
    <dgm:pt modelId="{8642569A-7522-4A27-A1F5-17B1D9E18C5A}" type="pres">
      <dgm:prSet presAssocID="{9B940C3D-123C-4AB5-BAA6-075C97BE90DC}" presName="txShp" presStyleLbl="node1" presStyleIdx="1" presStyleCnt="4">
        <dgm:presLayoutVars>
          <dgm:bulletEnabled val="1"/>
        </dgm:presLayoutVars>
      </dgm:prSet>
      <dgm:spPr/>
    </dgm:pt>
    <dgm:pt modelId="{105779A3-04A6-41F0-9E6A-2261BAEEFFCF}" type="pres">
      <dgm:prSet presAssocID="{4C27F4D8-D889-4167-B81F-4A36CCC813B0}" presName="spacing" presStyleCnt="0"/>
      <dgm:spPr/>
    </dgm:pt>
    <dgm:pt modelId="{CE62496D-ADAC-44BE-9509-BA9E97FDF87E}" type="pres">
      <dgm:prSet presAssocID="{5B30428F-E814-412C-8DFC-62478F85E627}" presName="composite" presStyleCnt="0"/>
      <dgm:spPr/>
    </dgm:pt>
    <dgm:pt modelId="{EBCB772B-8E12-46F4-A44B-EF77DD5546EF}" type="pres">
      <dgm:prSet presAssocID="{5B30428F-E814-412C-8DFC-62478F85E627}" presName="imgShp" presStyleLbl="fgImgPlace1" presStyleIdx="2" presStyleCnt="4"/>
      <dgm:spPr>
        <a:blipFill rotWithShape="1">
          <a:blip xmlns:r="http://schemas.openxmlformats.org/officeDocument/2006/relationships" r:embed="rId3"/>
          <a:stretch>
            <a:fillRect/>
          </a:stretch>
        </a:blipFill>
      </dgm:spPr>
    </dgm:pt>
    <dgm:pt modelId="{0609FF4D-1181-4AA5-AF29-D006CAB8133F}" type="pres">
      <dgm:prSet presAssocID="{5B30428F-E814-412C-8DFC-62478F85E627}" presName="txShp" presStyleLbl="node1" presStyleIdx="2" presStyleCnt="4">
        <dgm:presLayoutVars>
          <dgm:bulletEnabled val="1"/>
        </dgm:presLayoutVars>
      </dgm:prSet>
      <dgm:spPr/>
    </dgm:pt>
    <dgm:pt modelId="{D332D7E4-324A-49F1-BCB6-7CCDB5E24C02}" type="pres">
      <dgm:prSet presAssocID="{4BF18436-6CE9-49ED-969B-EFDDE102C2DF}" presName="spacing" presStyleCnt="0"/>
      <dgm:spPr/>
    </dgm:pt>
    <dgm:pt modelId="{57E488ED-AA9E-4380-85E7-282C39571A3C}" type="pres">
      <dgm:prSet presAssocID="{BCD64453-94E0-4B0E-90FF-EBD7E0E96376}" presName="composite" presStyleCnt="0"/>
      <dgm:spPr/>
    </dgm:pt>
    <dgm:pt modelId="{CC5299C5-8E9A-4C88-BF40-2881DCFFEC3D}" type="pres">
      <dgm:prSet presAssocID="{BCD64453-94E0-4B0E-90FF-EBD7E0E96376}" presName="imgShp" presStyleLbl="fgImgPlace1" presStyleIdx="3" presStyleCnt="4"/>
      <dgm:spPr>
        <a:blipFill rotWithShape="1">
          <a:blip xmlns:r="http://schemas.openxmlformats.org/officeDocument/2006/relationships" r:embed="rId4"/>
          <a:srcRect/>
          <a:stretch>
            <a:fillRect l="-28000" r="-28000"/>
          </a:stretch>
        </a:blipFill>
      </dgm:spPr>
    </dgm:pt>
    <dgm:pt modelId="{06D6EAD8-9A0C-4BDA-894E-FC02D4F151CE}" type="pres">
      <dgm:prSet presAssocID="{BCD64453-94E0-4B0E-90FF-EBD7E0E96376}" presName="txShp" presStyleLbl="node1" presStyleIdx="3" presStyleCnt="4">
        <dgm:presLayoutVars>
          <dgm:bulletEnabled val="1"/>
        </dgm:presLayoutVars>
      </dgm:prSet>
      <dgm:spPr/>
    </dgm:pt>
  </dgm:ptLst>
  <dgm:cxnLst>
    <dgm:cxn modelId="{E2386108-6185-4363-A03D-72A44D00E43F}" srcId="{4815EF95-E74A-408E-A1B6-6753E41F4933}" destId="{5B30428F-E814-412C-8DFC-62478F85E627}" srcOrd="2" destOrd="0" parTransId="{A57007AC-F7AE-47D9-9E3F-8676C0F0996C}" sibTransId="{4BF18436-6CE9-49ED-969B-EFDDE102C2DF}"/>
    <dgm:cxn modelId="{A044F532-5649-45E0-BD2E-7E812A254CC3}" type="presOf" srcId="{4815EF95-E74A-408E-A1B6-6753E41F4933}" destId="{EC909050-0100-41E6-AB3F-FCCA502C93C8}" srcOrd="0" destOrd="0" presId="urn:microsoft.com/office/officeart/2005/8/layout/vList3"/>
    <dgm:cxn modelId="{A5D81362-4D20-4FF3-BAB5-41A21B24284D}" srcId="{4815EF95-E74A-408E-A1B6-6753E41F4933}" destId="{FAC3FE6F-9257-49FA-8600-C427F7F7C19D}" srcOrd="0" destOrd="0" parTransId="{DDF85AEA-EB77-497D-8E64-B97672945DA4}" sibTransId="{BF3322BE-A2FA-464C-97C4-71F69FD5FB7D}"/>
    <dgm:cxn modelId="{594EC163-95A1-43E3-A97F-7F56FCC7ACF3}" type="presOf" srcId="{5B30428F-E814-412C-8DFC-62478F85E627}" destId="{0609FF4D-1181-4AA5-AF29-D006CAB8133F}" srcOrd="0" destOrd="0" presId="urn:microsoft.com/office/officeart/2005/8/layout/vList3"/>
    <dgm:cxn modelId="{C41A5C47-84A8-43DF-B729-F28B7029580B}" srcId="{4815EF95-E74A-408E-A1B6-6753E41F4933}" destId="{9B940C3D-123C-4AB5-BAA6-075C97BE90DC}" srcOrd="1" destOrd="0" parTransId="{3737BE1C-68D9-40A1-BD25-B7E67A49ECE6}" sibTransId="{4C27F4D8-D889-4167-B81F-4A36CCC813B0}"/>
    <dgm:cxn modelId="{3364A158-7FB6-4990-9CBC-E18B7FA0789F}" type="presOf" srcId="{9B940C3D-123C-4AB5-BAA6-075C97BE90DC}" destId="{8642569A-7522-4A27-A1F5-17B1D9E18C5A}" srcOrd="0" destOrd="0" presId="urn:microsoft.com/office/officeart/2005/8/layout/vList3"/>
    <dgm:cxn modelId="{B619CC7C-C214-4F31-82A5-49CE76DE3D1C}" type="presOf" srcId="{FAC3FE6F-9257-49FA-8600-C427F7F7C19D}" destId="{78E9B27F-F3E4-4BA4-A4E9-205144130431}" srcOrd="0" destOrd="0" presId="urn:microsoft.com/office/officeart/2005/8/layout/vList3"/>
    <dgm:cxn modelId="{0BFCD07E-A215-4647-9AEB-39023D2C5705}" type="presOf" srcId="{BCD64453-94E0-4B0E-90FF-EBD7E0E96376}" destId="{06D6EAD8-9A0C-4BDA-894E-FC02D4F151CE}" srcOrd="0" destOrd="0" presId="urn:microsoft.com/office/officeart/2005/8/layout/vList3"/>
    <dgm:cxn modelId="{B20BABF2-3386-47A3-B94A-15DD7E62C274}" srcId="{4815EF95-E74A-408E-A1B6-6753E41F4933}" destId="{BCD64453-94E0-4B0E-90FF-EBD7E0E96376}" srcOrd="3" destOrd="0" parTransId="{E1ABB145-1961-4903-892D-DCC78549E624}" sibTransId="{B4846454-150E-42AF-A7D7-BDE36FEBBCAB}"/>
    <dgm:cxn modelId="{39A41062-6915-4249-81CB-B43FE46901EC}" type="presParOf" srcId="{EC909050-0100-41E6-AB3F-FCCA502C93C8}" destId="{1CB072C1-8C0E-4C27-B476-BEEF4FF84B44}" srcOrd="0" destOrd="0" presId="urn:microsoft.com/office/officeart/2005/8/layout/vList3"/>
    <dgm:cxn modelId="{F901113F-7F88-43FC-A8AB-4195CCD33E99}" type="presParOf" srcId="{1CB072C1-8C0E-4C27-B476-BEEF4FF84B44}" destId="{E8F1E6D7-19E4-4679-9007-E2F3688D40E3}" srcOrd="0" destOrd="0" presId="urn:microsoft.com/office/officeart/2005/8/layout/vList3"/>
    <dgm:cxn modelId="{4686D726-3BF6-4A74-A5DD-1E91B2AAF9A2}" type="presParOf" srcId="{1CB072C1-8C0E-4C27-B476-BEEF4FF84B44}" destId="{78E9B27F-F3E4-4BA4-A4E9-205144130431}" srcOrd="1" destOrd="0" presId="urn:microsoft.com/office/officeart/2005/8/layout/vList3"/>
    <dgm:cxn modelId="{1F02ADC7-C41F-4B9A-8310-E215615A9DA4}" type="presParOf" srcId="{EC909050-0100-41E6-AB3F-FCCA502C93C8}" destId="{751AA346-1F5E-46EA-9FD0-62CA06E2FD85}" srcOrd="1" destOrd="0" presId="urn:microsoft.com/office/officeart/2005/8/layout/vList3"/>
    <dgm:cxn modelId="{63EB0DC2-6A29-4B43-9528-AF733A5DD320}" type="presParOf" srcId="{EC909050-0100-41E6-AB3F-FCCA502C93C8}" destId="{86C4DA9F-209E-450E-AFB3-7803EE4D462E}" srcOrd="2" destOrd="0" presId="urn:microsoft.com/office/officeart/2005/8/layout/vList3"/>
    <dgm:cxn modelId="{7FD6E012-8E31-4E77-B6B9-3AEE6B818523}" type="presParOf" srcId="{86C4DA9F-209E-450E-AFB3-7803EE4D462E}" destId="{92A296E7-9B5A-4873-95AE-064F32C3BB25}" srcOrd="0" destOrd="0" presId="urn:microsoft.com/office/officeart/2005/8/layout/vList3"/>
    <dgm:cxn modelId="{182E793C-1527-4040-B542-33B99139544F}" type="presParOf" srcId="{86C4DA9F-209E-450E-AFB3-7803EE4D462E}" destId="{8642569A-7522-4A27-A1F5-17B1D9E18C5A}" srcOrd="1" destOrd="0" presId="urn:microsoft.com/office/officeart/2005/8/layout/vList3"/>
    <dgm:cxn modelId="{C9D40078-26B1-4E61-81C5-963C6EDAD6C6}" type="presParOf" srcId="{EC909050-0100-41E6-AB3F-FCCA502C93C8}" destId="{105779A3-04A6-41F0-9E6A-2261BAEEFFCF}" srcOrd="3" destOrd="0" presId="urn:microsoft.com/office/officeart/2005/8/layout/vList3"/>
    <dgm:cxn modelId="{FE69DA7F-CBEA-46D2-BB4E-7C4D61722A4D}" type="presParOf" srcId="{EC909050-0100-41E6-AB3F-FCCA502C93C8}" destId="{CE62496D-ADAC-44BE-9509-BA9E97FDF87E}" srcOrd="4" destOrd="0" presId="urn:microsoft.com/office/officeart/2005/8/layout/vList3"/>
    <dgm:cxn modelId="{5EAEB2B4-EFA7-4F14-B6CB-9A304CBE7BD8}" type="presParOf" srcId="{CE62496D-ADAC-44BE-9509-BA9E97FDF87E}" destId="{EBCB772B-8E12-46F4-A44B-EF77DD5546EF}" srcOrd="0" destOrd="0" presId="urn:microsoft.com/office/officeart/2005/8/layout/vList3"/>
    <dgm:cxn modelId="{B8F6B9D2-5BD5-415B-AEEE-79F395735B1F}" type="presParOf" srcId="{CE62496D-ADAC-44BE-9509-BA9E97FDF87E}" destId="{0609FF4D-1181-4AA5-AF29-D006CAB8133F}" srcOrd="1" destOrd="0" presId="urn:microsoft.com/office/officeart/2005/8/layout/vList3"/>
    <dgm:cxn modelId="{B2F56E1B-AD89-430A-B4B7-7B2B322E79E0}" type="presParOf" srcId="{EC909050-0100-41E6-AB3F-FCCA502C93C8}" destId="{D332D7E4-324A-49F1-BCB6-7CCDB5E24C02}" srcOrd="5" destOrd="0" presId="urn:microsoft.com/office/officeart/2005/8/layout/vList3"/>
    <dgm:cxn modelId="{167005B8-9B34-42A3-BB8C-E05E6FDFD4AD}" type="presParOf" srcId="{EC909050-0100-41E6-AB3F-FCCA502C93C8}" destId="{57E488ED-AA9E-4380-85E7-282C39571A3C}" srcOrd="6" destOrd="0" presId="urn:microsoft.com/office/officeart/2005/8/layout/vList3"/>
    <dgm:cxn modelId="{BB4177F2-4DF3-4B2E-B642-81D3314575AA}" type="presParOf" srcId="{57E488ED-AA9E-4380-85E7-282C39571A3C}" destId="{CC5299C5-8E9A-4C88-BF40-2881DCFFEC3D}" srcOrd="0" destOrd="0" presId="urn:microsoft.com/office/officeart/2005/8/layout/vList3"/>
    <dgm:cxn modelId="{0A239C9F-E671-40FC-8822-704B9FA86F41}" type="presParOf" srcId="{57E488ED-AA9E-4380-85E7-282C39571A3C}" destId="{06D6EAD8-9A0C-4BDA-894E-FC02D4F151C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BA368-6F7A-42D6-804A-3E93A71D9E2A}">
      <dsp:nvSpPr>
        <dsp:cNvPr id="0" name=""/>
        <dsp:cNvSpPr/>
      </dsp:nvSpPr>
      <dsp:spPr>
        <a:xfrm rot="10800000">
          <a:off x="2025701" y="2691"/>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Time</a:t>
          </a:r>
        </a:p>
      </dsp:txBody>
      <dsp:txXfrm rot="10800000">
        <a:off x="2214300" y="2691"/>
        <a:ext cx="7104972" cy="754396"/>
      </dsp:txXfrm>
    </dsp:sp>
    <dsp:sp modelId="{A59D0ABF-9392-4401-8ED6-B7E5182868DA}">
      <dsp:nvSpPr>
        <dsp:cNvPr id="0" name=""/>
        <dsp:cNvSpPr/>
      </dsp:nvSpPr>
      <dsp:spPr>
        <a:xfrm>
          <a:off x="1648503" y="2691"/>
          <a:ext cx="754396" cy="75439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95CDC8-9845-4AEE-86AD-0308EBBF0C6E}">
      <dsp:nvSpPr>
        <dsp:cNvPr id="0" name=""/>
        <dsp:cNvSpPr/>
      </dsp:nvSpPr>
      <dsp:spPr>
        <a:xfrm rot="10800000">
          <a:off x="2025701" y="982280"/>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Maintenance</a:t>
          </a:r>
        </a:p>
      </dsp:txBody>
      <dsp:txXfrm rot="10800000">
        <a:off x="2214300" y="982280"/>
        <a:ext cx="7104972" cy="754396"/>
      </dsp:txXfrm>
    </dsp:sp>
    <dsp:sp modelId="{E97E4FC8-0CAA-4D3C-99AA-CF96D96BA82F}">
      <dsp:nvSpPr>
        <dsp:cNvPr id="0" name=""/>
        <dsp:cNvSpPr/>
      </dsp:nvSpPr>
      <dsp:spPr>
        <a:xfrm>
          <a:off x="1648503" y="982280"/>
          <a:ext cx="754396" cy="75439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6C38D-97E6-48C3-A8E6-971A5C28E759}">
      <dsp:nvSpPr>
        <dsp:cNvPr id="0" name=""/>
        <dsp:cNvSpPr/>
      </dsp:nvSpPr>
      <dsp:spPr>
        <a:xfrm rot="10800000">
          <a:off x="2025701" y="1961869"/>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Legacy code</a:t>
          </a:r>
        </a:p>
      </dsp:txBody>
      <dsp:txXfrm rot="10800000">
        <a:off x="2214300" y="1961869"/>
        <a:ext cx="7104972" cy="754396"/>
      </dsp:txXfrm>
    </dsp:sp>
    <dsp:sp modelId="{95322816-7EE9-4E7E-9395-48E3F524C22B}">
      <dsp:nvSpPr>
        <dsp:cNvPr id="0" name=""/>
        <dsp:cNvSpPr/>
      </dsp:nvSpPr>
      <dsp:spPr>
        <a:xfrm>
          <a:off x="1648503" y="1961869"/>
          <a:ext cx="754396" cy="7543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AE939-8793-479E-B93C-44C53812CCB7}">
      <dsp:nvSpPr>
        <dsp:cNvPr id="0" name=""/>
        <dsp:cNvSpPr/>
      </dsp:nvSpPr>
      <dsp:spPr>
        <a:xfrm rot="10800000">
          <a:off x="2025701" y="2941458"/>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Perfection</a:t>
          </a:r>
        </a:p>
      </dsp:txBody>
      <dsp:txXfrm rot="10800000">
        <a:off x="2214300" y="2941458"/>
        <a:ext cx="7104972" cy="754396"/>
      </dsp:txXfrm>
    </dsp:sp>
    <dsp:sp modelId="{4F4B9C56-76FA-44E0-946E-25FE2F932657}">
      <dsp:nvSpPr>
        <dsp:cNvPr id="0" name=""/>
        <dsp:cNvSpPr/>
      </dsp:nvSpPr>
      <dsp:spPr>
        <a:xfrm>
          <a:off x="1648503" y="2941458"/>
          <a:ext cx="754396" cy="75439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6E2AC-8635-4BE5-AC35-253BEC4F7E39}">
      <dsp:nvSpPr>
        <dsp:cNvPr id="0" name=""/>
        <dsp:cNvSpPr/>
      </dsp:nvSpPr>
      <dsp:spPr>
        <a:xfrm rot="10800000">
          <a:off x="2025701" y="3921047"/>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Fear</a:t>
          </a:r>
        </a:p>
      </dsp:txBody>
      <dsp:txXfrm rot="10800000">
        <a:off x="2214300" y="3921047"/>
        <a:ext cx="7104972" cy="754396"/>
      </dsp:txXfrm>
    </dsp:sp>
    <dsp:sp modelId="{5C62DC4F-4056-484C-9A73-DABD82967181}">
      <dsp:nvSpPr>
        <dsp:cNvPr id="0" name=""/>
        <dsp:cNvSpPr/>
      </dsp:nvSpPr>
      <dsp:spPr>
        <a:xfrm>
          <a:off x="1648503" y="3921047"/>
          <a:ext cx="754396" cy="75439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06D39-B606-42E8-963A-FF3DF63B5AA0}">
      <dsp:nvSpPr>
        <dsp:cNvPr id="0" name=""/>
        <dsp:cNvSpPr/>
      </dsp:nvSpPr>
      <dsp:spPr>
        <a:xfrm rot="10800000">
          <a:off x="2159916" y="277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MSTest</a:t>
          </a:r>
        </a:p>
      </dsp:txBody>
      <dsp:txXfrm rot="10800000">
        <a:off x="2405308" y="2778"/>
        <a:ext cx="7355558" cy="981567"/>
      </dsp:txXfrm>
    </dsp:sp>
    <dsp:sp modelId="{4DAC7D39-62D2-4041-A313-336CB0329139}">
      <dsp:nvSpPr>
        <dsp:cNvPr id="0" name=""/>
        <dsp:cNvSpPr/>
      </dsp:nvSpPr>
      <dsp:spPr>
        <a:xfrm>
          <a:off x="1669133" y="2778"/>
          <a:ext cx="981567" cy="98156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409DE1-6563-4B3C-BEA5-0E8511D3641C}">
      <dsp:nvSpPr>
        <dsp:cNvPr id="0" name=""/>
        <dsp:cNvSpPr/>
      </dsp:nvSpPr>
      <dsp:spPr>
        <a:xfrm rot="10800000">
          <a:off x="2159916" y="1277351"/>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NUnit</a:t>
          </a:r>
        </a:p>
      </dsp:txBody>
      <dsp:txXfrm rot="10800000">
        <a:off x="2405308" y="1277351"/>
        <a:ext cx="7355558" cy="981567"/>
      </dsp:txXfrm>
    </dsp:sp>
    <dsp:sp modelId="{854FC635-B08E-46AE-AB4C-39E76BA5383B}">
      <dsp:nvSpPr>
        <dsp:cNvPr id="0" name=""/>
        <dsp:cNvSpPr/>
      </dsp:nvSpPr>
      <dsp:spPr>
        <a:xfrm>
          <a:off x="1669133" y="1277351"/>
          <a:ext cx="981567" cy="981567"/>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5899DE-EA9F-4F93-8E11-DF93495EB00C}">
      <dsp:nvSpPr>
        <dsp:cNvPr id="0" name=""/>
        <dsp:cNvSpPr/>
      </dsp:nvSpPr>
      <dsp:spPr>
        <a:xfrm rot="10800000">
          <a:off x="2159916" y="2551925"/>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xUnit</a:t>
          </a:r>
        </a:p>
      </dsp:txBody>
      <dsp:txXfrm rot="10800000">
        <a:off x="2405308" y="2551925"/>
        <a:ext cx="7355558" cy="981567"/>
      </dsp:txXfrm>
    </dsp:sp>
    <dsp:sp modelId="{D7D85D68-6A37-4F1E-8E55-014DFFEEF1B7}">
      <dsp:nvSpPr>
        <dsp:cNvPr id="0" name=""/>
        <dsp:cNvSpPr/>
      </dsp:nvSpPr>
      <dsp:spPr>
        <a:xfrm>
          <a:off x="1669133" y="2551925"/>
          <a:ext cx="981567" cy="981567"/>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DBAA02-9B7E-4EF8-92E0-BC94CBA46AEF}">
      <dsp:nvSpPr>
        <dsp:cNvPr id="0" name=""/>
        <dsp:cNvSpPr/>
      </dsp:nvSpPr>
      <dsp:spPr>
        <a:xfrm rot="10800000">
          <a:off x="2159916" y="382649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Fixie</a:t>
          </a:r>
        </a:p>
      </dsp:txBody>
      <dsp:txXfrm rot="10800000">
        <a:off x="2405308" y="3826498"/>
        <a:ext cx="7355558" cy="981567"/>
      </dsp:txXfrm>
    </dsp:sp>
    <dsp:sp modelId="{F942DE76-FFEB-4421-88B3-EF0667F019F4}">
      <dsp:nvSpPr>
        <dsp:cNvPr id="0" name=""/>
        <dsp:cNvSpPr/>
      </dsp:nvSpPr>
      <dsp:spPr>
        <a:xfrm>
          <a:off x="1669133" y="3826498"/>
          <a:ext cx="981567" cy="981567"/>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9B27F-F3E4-4BA4-A4E9-205144130431}">
      <dsp:nvSpPr>
        <dsp:cNvPr id="0" name=""/>
        <dsp:cNvSpPr/>
      </dsp:nvSpPr>
      <dsp:spPr>
        <a:xfrm rot="10800000">
          <a:off x="2159916" y="277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Moq</a:t>
          </a:r>
        </a:p>
      </dsp:txBody>
      <dsp:txXfrm rot="10800000">
        <a:off x="2405308" y="2778"/>
        <a:ext cx="7355558" cy="981567"/>
      </dsp:txXfrm>
    </dsp:sp>
    <dsp:sp modelId="{E8F1E6D7-19E4-4679-9007-E2F3688D40E3}">
      <dsp:nvSpPr>
        <dsp:cNvPr id="0" name=""/>
        <dsp:cNvSpPr/>
      </dsp:nvSpPr>
      <dsp:spPr>
        <a:xfrm>
          <a:off x="1669133" y="2778"/>
          <a:ext cx="981567" cy="98156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2569A-7522-4A27-A1F5-17B1D9E18C5A}">
      <dsp:nvSpPr>
        <dsp:cNvPr id="0" name=""/>
        <dsp:cNvSpPr/>
      </dsp:nvSpPr>
      <dsp:spPr>
        <a:xfrm rot="10800000">
          <a:off x="2159916" y="1277351"/>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NSubstitute</a:t>
          </a:r>
        </a:p>
      </dsp:txBody>
      <dsp:txXfrm rot="10800000">
        <a:off x="2405308" y="1277351"/>
        <a:ext cx="7355558" cy="981567"/>
      </dsp:txXfrm>
    </dsp:sp>
    <dsp:sp modelId="{92A296E7-9B5A-4873-95AE-064F32C3BB25}">
      <dsp:nvSpPr>
        <dsp:cNvPr id="0" name=""/>
        <dsp:cNvSpPr/>
      </dsp:nvSpPr>
      <dsp:spPr>
        <a:xfrm>
          <a:off x="1669133" y="1277351"/>
          <a:ext cx="981567" cy="981567"/>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9FF4D-1181-4AA5-AF29-D006CAB8133F}">
      <dsp:nvSpPr>
        <dsp:cNvPr id="0" name=""/>
        <dsp:cNvSpPr/>
      </dsp:nvSpPr>
      <dsp:spPr>
        <a:xfrm rot="10800000">
          <a:off x="2159916" y="2551925"/>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dirty="0"/>
            <a:t>Rocks</a:t>
          </a:r>
        </a:p>
      </dsp:txBody>
      <dsp:txXfrm rot="10800000">
        <a:off x="2405308" y="2551925"/>
        <a:ext cx="7355558" cy="981567"/>
      </dsp:txXfrm>
    </dsp:sp>
    <dsp:sp modelId="{EBCB772B-8E12-46F4-A44B-EF77DD5546EF}">
      <dsp:nvSpPr>
        <dsp:cNvPr id="0" name=""/>
        <dsp:cNvSpPr/>
      </dsp:nvSpPr>
      <dsp:spPr>
        <a:xfrm>
          <a:off x="1669133" y="2551925"/>
          <a:ext cx="981567" cy="981567"/>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D6EAD8-9A0C-4BDA-894E-FC02D4F151CE}">
      <dsp:nvSpPr>
        <dsp:cNvPr id="0" name=""/>
        <dsp:cNvSpPr/>
      </dsp:nvSpPr>
      <dsp:spPr>
        <a:xfrm rot="10800000">
          <a:off x="2159916" y="382649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dirty="0" err="1"/>
            <a:t>FakeItEasy</a:t>
          </a:r>
          <a:endParaRPr lang="en-US" sz="4700" kern="1200" dirty="0"/>
        </a:p>
      </dsp:txBody>
      <dsp:txXfrm rot="10800000">
        <a:off x="2405308" y="3826498"/>
        <a:ext cx="7355558" cy="981567"/>
      </dsp:txXfrm>
    </dsp:sp>
    <dsp:sp modelId="{CC5299C5-8E9A-4C88-BF40-2881DCFFEC3D}">
      <dsp:nvSpPr>
        <dsp:cNvPr id="0" name=""/>
        <dsp:cNvSpPr/>
      </dsp:nvSpPr>
      <dsp:spPr>
        <a:xfrm>
          <a:off x="1669133" y="3826498"/>
          <a:ext cx="981567" cy="981567"/>
        </a:xfrm>
        <a:prstGeom prst="ellipse">
          <a:avLst/>
        </a:prstGeom>
        <a:blipFill rotWithShape="1">
          <a:blip xmlns:r="http://schemas.openxmlformats.org/officeDocument/2006/relationships" r:embed="rId4"/>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10/9/2019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62713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do dumb</a:t>
            </a:r>
            <a:r>
              <a:rPr lang="en-US" baseline="0" dirty="0"/>
              <a:t> things in code, we end up with something that just don’t work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57585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end up with frustrated users</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480346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don’t we test?</a:t>
            </a:r>
          </a:p>
          <a:p>
            <a:endParaRPr lang="en-US" dirty="0"/>
          </a:p>
          <a:p>
            <a:r>
              <a:rPr lang="en-US" dirty="0"/>
              <a:t>Time – it does take more time to write the tests. However, the benefit is you’ll</a:t>
            </a:r>
            <a:r>
              <a:rPr lang="en-US" baseline="0" dirty="0"/>
              <a:t> (hopefully) catch more defects in your code </a:t>
            </a:r>
          </a:p>
          <a:p>
            <a:r>
              <a:rPr lang="en-US" baseline="0" dirty="0"/>
              <a:t>Maintenance – if we change our code, we might need to change our tests</a:t>
            </a:r>
          </a:p>
          <a:p>
            <a:r>
              <a:rPr lang="en-US" baseline="0" dirty="0"/>
              <a:t>Legacy Code – it’s too hard to add tests in to our code base. Everything is tied together, and it’s too much effort to put tests into place (“Working Effectively with Legacy Code”)</a:t>
            </a:r>
          </a:p>
          <a:p>
            <a:r>
              <a:rPr lang="en-US" baseline="0" dirty="0"/>
              <a:t>Perfection – “I write best code” – if code is written exactly to specs, then why write unit tests at all? (ha!)</a:t>
            </a:r>
          </a:p>
          <a:p>
            <a:r>
              <a:rPr lang="en-US" baseline="0" dirty="0"/>
              <a:t>Fear – “I’ve never done this, how long is it going to take for me to get proficient, etc.”</a:t>
            </a:r>
          </a:p>
          <a:p>
            <a:endParaRPr lang="en-US" baseline="0" dirty="0"/>
          </a:p>
          <a:p>
            <a:r>
              <a:rPr lang="en-US" baseline="0" dirty="0"/>
              <a:t>In the next set of slides, we’ll cover these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64187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you test? You don’t want legacy</a:t>
            </a:r>
            <a:r>
              <a:rPr lang="en-US" baseline="0" dirty="0"/>
              <a:t>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52109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testing makes developers</a:t>
            </a:r>
            <a:r>
              <a:rPr lang="en-US" baseline="0" dirty="0"/>
              <a:t> dogfood their code. Sometimes that interaction with the API is quite revealing.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881099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also</a:t>
            </a:r>
            <a:r>
              <a:rPr lang="en-US" baseline="0" dirty="0"/>
              <a:t> want immediate feedback. Turning up to 11 helps in finding problem spots.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42555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fast” – the sooner</a:t>
            </a:r>
            <a:r>
              <a:rPr lang="en-US" baseline="0" dirty="0"/>
              <a:t> you fail, the better off you are. “1 hand clapping” vs. thunderous applause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6725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clear separations with our layers to make it easier to</a:t>
            </a:r>
            <a:r>
              <a:rPr lang="en-US" baseline="0" dirty="0"/>
              <a:t> test our code, no matter how many layers we have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3881712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block of chocolate may be tasty, but that’s not what we want</a:t>
            </a:r>
            <a:r>
              <a:rPr lang="en-US" baseline="0" dirty="0"/>
              <a:t> in code, because we can’t easily unit test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237526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want a huge mess</a:t>
            </a:r>
            <a:r>
              <a:rPr lang="en-US" baseline="0" dirty="0"/>
              <a:t> of interactivity within our application layers. It becomes too hard to test and maintain.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73444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we want is something that works as</a:t>
            </a:r>
            <a:r>
              <a:rPr lang="en-US" baseline="0" dirty="0"/>
              <a:t> expected, and is tested to last for a long time. That’s where testing comes into play. Making sure you code does what you think it should do makes it easier to maintain as the application changes (as it inevitably will).</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1160112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in isolation,</a:t>
            </a:r>
            <a:r>
              <a:rPr lang="en-US" baseline="0" dirty="0"/>
              <a:t> like a sound room. Removing noise helps you focus on the code under test.</a:t>
            </a:r>
          </a:p>
          <a:p>
            <a:endParaRPr lang="en-US" baseline="0" dirty="0"/>
          </a:p>
          <a:p>
            <a:r>
              <a:rPr lang="en-US" baseline="0" dirty="0"/>
              <a:t>“According to Guinness World Records, 2005, </a:t>
            </a:r>
            <a:r>
              <a:rPr lang="en-US" baseline="0" dirty="0" err="1"/>
              <a:t>Orfield</a:t>
            </a:r>
            <a:r>
              <a:rPr lang="en-US" baseline="0" dirty="0"/>
              <a:t> Laboratory's NIST certified </a:t>
            </a:r>
            <a:r>
              <a:rPr lang="en-US" baseline="0" dirty="0" err="1"/>
              <a:t>Eckel</a:t>
            </a:r>
            <a:r>
              <a:rPr lang="en-US" baseline="0" dirty="0"/>
              <a:t> Industries-designed anechoic chamber is "The quietest place on earth" measured at −9.4 </a:t>
            </a:r>
            <a:r>
              <a:rPr lang="en-US" baseline="0" dirty="0" err="1"/>
              <a:t>dBA</a:t>
            </a:r>
            <a:r>
              <a:rPr lang="en-US" baseline="0" dirty="0"/>
              <a:t>.” http://en.wikipedia.org/wiki/Anechoic_chamber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960709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quotes</a:t>
            </a:r>
            <a:r>
              <a:rPr lang="en-US" baseline="0" dirty="0"/>
              <a:t> in Design Patterns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424881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also help if you run tests in parallel. By isolating</a:t>
            </a:r>
            <a:r>
              <a:rPr lang="en-US" baseline="0" dirty="0"/>
              <a:t> tests and getting rid of shared state, you can run tests in parallel and not worry about inconsistent failed tests.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60821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You’ll always want to do end-to-end</a:t>
            </a:r>
            <a:r>
              <a:rPr lang="en-US" baseline="0" dirty="0"/>
              <a:t> testing as a developer, but that’s not easily repeatable. </a:t>
            </a:r>
            <a:r>
              <a:rPr lang="en-US" dirty="0"/>
              <a:t>Writing apps that test</a:t>
            </a:r>
            <a:r>
              <a:rPr lang="en-US" baseline="0" dirty="0"/>
              <a:t> code in a repeatable fashion is a better approach. </a:t>
            </a:r>
            <a:r>
              <a:rPr lang="en-US" dirty="0"/>
              <a:t>Using</a:t>
            </a:r>
            <a:r>
              <a:rPr lang="en-US" baseline="0" dirty="0"/>
              <a:t> a framework to easily run tests locally and on a build server is the way to go.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414773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Throwing</a:t>
            </a:r>
            <a:r>
              <a:rPr lang="en-US" baseline="0" dirty="0"/>
              <a:t> it over the wall to QA is not a good idea either.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3415900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having tests that</a:t>
            </a:r>
            <a:r>
              <a:rPr lang="en-US" baseline="0" dirty="0"/>
              <a:t> run automatically helps with change. </a:t>
            </a:r>
            <a:r>
              <a:rPr lang="en-US" dirty="0"/>
              <a:t>Change is inevitable in code. Virtually</a:t>
            </a:r>
            <a:r>
              <a:rPr lang="en-US" baseline="0" dirty="0"/>
              <a:t> all the applications I’ve coded on that have had any life to them will go through change. Features will be added, bugs will be fixed, UIs will be altered – it happens. As developers, to have any hope of assurance that things work as expected is to have a suite of tests that I can fire off and inform me where things are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1496281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own experience. My Rocks library has a fair amount of tests.</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1122618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doing some live coding, and one time I made a change and unexpectedly broke tests. You can see my “oh crap!” face show up!</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658698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this coverage against change is crucial, which is why you shouldn’t delete tests that are failing.</a:t>
            </a:r>
          </a:p>
          <a:p>
            <a:endParaRPr lang="en-US" dirty="0"/>
          </a:p>
          <a:p>
            <a:r>
              <a:rPr lang="en-US" dirty="0"/>
              <a:t>"Commenting out unit tests is the software equivalent of taking the batteries out of a smoke detector." - https://twitter.com/pottereric/status/1172146329105162240</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6241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different techniques and ideas exist for unit</a:t>
            </a:r>
            <a:r>
              <a:rPr lang="en-US" baseline="0" dirty="0"/>
              <a:t> testing, and they all have something to bring to the table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16466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lived in the perfect world, we</a:t>
            </a:r>
            <a:r>
              <a:rPr lang="en-US" baseline="0" dirty="0"/>
              <a:t> wouldn’t need unit tests. Everything would just work. But the real world isn’t rainbows, hearts and happy faces all the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764799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 good approach to structuring unit testing code</a:t>
            </a:r>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896578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list of unit testing libraries</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4273692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mocking libraries</a:t>
            </a:r>
            <a:r>
              <a:rPr lang="en-US" baseline="0" dirty="0"/>
              <a:t> help in isolating code under test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3033023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Let’s say Person has a reference to </a:t>
            </a:r>
            <a:r>
              <a:rPr lang="en-US" dirty="0" err="1"/>
              <a:t>PersonRepository</a:t>
            </a:r>
            <a:r>
              <a:rPr lang="en-US" baseline="0" dirty="0"/>
              <a:t>. This is strong coupling and can make testing difficult.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3828433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fix this is to create an abstraction that Person references and </a:t>
            </a:r>
            <a:r>
              <a:rPr lang="en-US" dirty="0" err="1"/>
              <a:t>PersonRepository</a:t>
            </a:r>
            <a:r>
              <a:rPr lang="en-US" dirty="0"/>
              <a:t> implements. Then an instance of </a:t>
            </a:r>
            <a:r>
              <a:rPr lang="en-US" dirty="0" err="1"/>
              <a:t>PersonRepository</a:t>
            </a:r>
            <a:r>
              <a:rPr lang="en-US" dirty="0"/>
              <a:t> is injected to Person.</a:t>
            </a:r>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2064330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test, you can create a mock of </a:t>
            </a:r>
            <a:r>
              <a:rPr lang="en-US" dirty="0" err="1"/>
              <a:t>PersonRespository</a:t>
            </a:r>
            <a:r>
              <a:rPr lang="en-US" dirty="0"/>
              <a:t>, either by hand or using a framework, that has a specific setup that you can verify in a test that it was used correctly.</a:t>
            </a:r>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964625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here’s some mocking libraries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2901869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is a good metric to use as long as you understand what it’s measuring. It simply</a:t>
            </a:r>
            <a:r>
              <a:rPr lang="en-US" baseline="0" dirty="0"/>
              <a:t> informs you of code that hasn’t been executed during a test. It’s not a measure of test quality.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3995057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is a good metric to use as long as you understand what it’s measuring. It simply</a:t>
            </a:r>
            <a:r>
              <a:rPr lang="en-US" baseline="0" dirty="0"/>
              <a:t> informs you of code that hasn’t been executed during a test. It’s not a measure of test quality.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3610357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418833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this innocent code.</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4053726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code maintainable is an</a:t>
            </a:r>
            <a:r>
              <a:rPr lang="en-US" baseline="0" dirty="0"/>
              <a:t> investment in time (and money). It may seem daunting, especially if you haven’t used the techniques and tools used in the presentation. But if you’re willing to invest, your application will be looking down at the others!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1872397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Guidelines for Better Unit Tests - https://www.infoq.com/news/2009/07/Better-Unit-Tests</a:t>
            </a:r>
          </a:p>
          <a:p>
            <a:r>
              <a:rPr lang="en-US" dirty="0"/>
              <a:t>* Test Experience Improvements - https://blogs.msdn.microsoft.com/visualstudio/2017/11/16/test-experience-improvements/</a:t>
            </a:r>
          </a:p>
          <a:p>
            <a:r>
              <a:rPr lang="en-US" dirty="0"/>
              <a:t>* Should Code Review Include Manual Testing? Depends! - https://exceptionnotfound.net/should-code-review-include-manual-testing-depends-2/</a:t>
            </a:r>
          </a:p>
          <a:p>
            <a:r>
              <a:rPr lang="en-US" dirty="0"/>
              <a:t>* Unit Testing: Basics and Best Practices - https://www.daedtech.com/unit-testing-basics-best-practices/</a:t>
            </a:r>
          </a:p>
          <a:p>
            <a:r>
              <a:rPr lang="en-US" dirty="0"/>
              <a:t>* How Much Unit Testing is Enough? - https://www.daedtech.com/unit-testing-enough/</a:t>
            </a:r>
          </a:p>
          <a:p>
            <a:r>
              <a:rPr lang="en-US" dirty="0"/>
              <a:t>* Common Excuses Why Developers Don’t Test Their Software - https://hackernoon.com/common-excuses-why-developers-dont-test-their-software-908a465e122c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13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other</a:t>
            </a:r>
            <a:r>
              <a:rPr lang="en-US" baseline="0" dirty="0"/>
              <a:t> developers will rip it apart (and sometimes their points aren’t even valid, like the generics one in this list)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33807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your code looks sad…and it’s in Comic Sans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076335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be geniuses</a:t>
            </a:r>
            <a:r>
              <a:rPr lang="en-US" baseline="0" dirty="0"/>
              <a:t> with our code – we always write perfect code with no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148098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easy for us to</a:t>
            </a:r>
            <a:r>
              <a:rPr lang="en-US" baseline="0" dirty="0"/>
              <a:t> do dumb things in code. (Think of the Zune leap year bug)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900065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Zune bug has</a:t>
            </a:r>
            <a:r>
              <a:rPr lang="en-US" baseline="0" dirty="0"/>
              <a:t> a problem with leap years. Basically, the days variable will eventually get to 366, but it’ll never break out of the while loop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283297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Testability in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Magenic</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2191361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685" y="1145781"/>
            <a:ext cx="3756914" cy="4709479"/>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http://www.geniusintelligence.com/4geniuses.jpg</a:t>
            </a:r>
          </a:p>
        </p:txBody>
      </p:sp>
    </p:spTree>
    <p:extLst>
      <p:ext uri="{BB962C8B-B14F-4D97-AF65-F5344CB8AC3E}">
        <p14:creationId xmlns:p14="http://schemas.microsoft.com/office/powerpoint/2010/main" val="3220976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http://www.dvorak.org/blog/wp-content/uploads/2011/01/homer_simpson_brain.jpg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60" y="1062417"/>
            <a:ext cx="6394363" cy="4795772"/>
          </a:xfrm>
          <a:prstGeom prst="rect">
            <a:avLst/>
          </a:prstGeom>
        </p:spPr>
      </p:pic>
    </p:spTree>
    <p:extLst>
      <p:ext uri="{BB962C8B-B14F-4D97-AF65-F5344CB8AC3E}">
        <p14:creationId xmlns:p14="http://schemas.microsoft.com/office/powerpoint/2010/main" val="166183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p:txBody>
      </p:sp>
      <p:pic>
        <p:nvPicPr>
          <p:cNvPr id="11" name="Picture 10">
            <a:extLst>
              <a:ext uri="{FF2B5EF4-FFF2-40B4-BE49-F238E27FC236}">
                <a16:creationId xmlns:a16="http://schemas.microsoft.com/office/drawing/2014/main" id="{F20DAAEA-09C6-43F3-B5E5-C69B0C832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130" y="795142"/>
            <a:ext cx="3190952" cy="3190952"/>
          </a:xfrm>
          <a:prstGeom prst="rect">
            <a:avLst/>
          </a:prstGeom>
        </p:spPr>
      </p:pic>
      <p:sp>
        <p:nvSpPr>
          <p:cNvPr id="12" name="Rectangle 11">
            <a:extLst>
              <a:ext uri="{FF2B5EF4-FFF2-40B4-BE49-F238E27FC236}">
                <a16:creationId xmlns:a16="http://schemas.microsoft.com/office/drawing/2014/main" id="{88E96FF3-E20B-4192-A50C-3892A8947F39}"/>
              </a:ext>
            </a:extLst>
          </p:cNvPr>
          <p:cNvSpPr/>
          <p:nvPr/>
        </p:nvSpPr>
        <p:spPr>
          <a:xfrm>
            <a:off x="5119860" y="4372322"/>
            <a:ext cx="6482860" cy="1477328"/>
          </a:xfrm>
          <a:prstGeom prst="rect">
            <a:avLst/>
          </a:prstGeom>
        </p:spPr>
        <p:txBody>
          <a:bodyPr wrap="square">
            <a:spAutoFit/>
          </a:bodyPr>
          <a:lstStyle/>
          <a:p>
            <a:r>
              <a:rPr lang="en-US" dirty="0"/>
              <a:t>"A bug in the internal clock driver related to the way the device handles a leap year affected Zune users," said the company in a statement. "That being the case, the issue should be resolved over the next 24 hours as the time change moves to January 1, 2009."</a:t>
            </a:r>
          </a:p>
        </p:txBody>
      </p:sp>
      <p:sp>
        <p:nvSpPr>
          <p:cNvPr id="13" name="Rectangle 12">
            <a:extLst>
              <a:ext uri="{FF2B5EF4-FFF2-40B4-BE49-F238E27FC236}">
                <a16:creationId xmlns:a16="http://schemas.microsoft.com/office/drawing/2014/main" id="{FB7C1669-934B-4C2B-A85B-92FBD2AFC9B3}"/>
              </a:ext>
            </a:extLst>
          </p:cNvPr>
          <p:cNvSpPr/>
          <p:nvPr/>
        </p:nvSpPr>
        <p:spPr>
          <a:xfrm>
            <a:off x="497391" y="879058"/>
            <a:ext cx="4152481" cy="507831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 = ORIGINYEAR; /* = 1980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while (days &gt;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IsLeapYear</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(days &gt;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year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year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p:txBody>
      </p:sp>
      <p:sp>
        <p:nvSpPr>
          <p:cNvPr id="14" name="Rectangle 13">
            <a:extLst>
              <a:ext uri="{FF2B5EF4-FFF2-40B4-BE49-F238E27FC236}">
                <a16:creationId xmlns:a16="http://schemas.microsoft.com/office/drawing/2014/main" id="{FD7704C3-DDA3-4AB2-9D4B-B8128C962DE2}"/>
              </a:ext>
            </a:extLst>
          </p:cNvPr>
          <p:cNvSpPr/>
          <p:nvPr/>
        </p:nvSpPr>
        <p:spPr>
          <a:xfrm>
            <a:off x="1315844" y="1430730"/>
            <a:ext cx="1559436" cy="36823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53286D2A-D5C8-4C18-9A7B-A2C40406EBD7}"/>
              </a:ext>
            </a:extLst>
          </p:cNvPr>
          <p:cNvCxnSpPr>
            <a:cxnSpLocks/>
            <a:stCxn id="16" idx="1"/>
            <a:endCxn id="14" idx="3"/>
          </p:cNvCxnSpPr>
          <p:nvPr/>
        </p:nvCxnSpPr>
        <p:spPr>
          <a:xfrm flipH="1" flipV="1">
            <a:off x="2875280" y="1614846"/>
            <a:ext cx="2624202" cy="11446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3A33D3A-25A9-418C-B728-28CC3D4ED03E}"/>
              </a:ext>
            </a:extLst>
          </p:cNvPr>
          <p:cNvSpPr txBox="1"/>
          <p:nvPr/>
        </p:nvSpPr>
        <p:spPr>
          <a:xfrm>
            <a:off x="5499482" y="2159292"/>
            <a:ext cx="606256"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mj-lt"/>
                <a:ea typeface="ＭＳ Ｐゴシック" pitchFamily="-72" charset="-128"/>
              </a:rPr>
              <a:t>?</a:t>
            </a:r>
          </a:p>
        </p:txBody>
      </p:sp>
    </p:spTree>
    <p:extLst>
      <p:ext uri="{BB962C8B-B14F-4D97-AF65-F5344CB8AC3E}">
        <p14:creationId xmlns:p14="http://schemas.microsoft.com/office/powerpoint/2010/main" val="297659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http://celebrating200years.noaa.gov/magazine/tct/01_misaligned_bridge_503.jpg</a:t>
            </a:r>
          </a:p>
        </p:txBody>
      </p:sp>
      <p:pic>
        <p:nvPicPr>
          <p:cNvPr id="6" name="Picture 2" descr="http://celebrating200years.noaa.gov/magazine/tct/01_misaligned_bridge_5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269" y="1056725"/>
            <a:ext cx="6333745" cy="472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24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http://chellem.com/wp-content/uploads/2009/08/stress.jpg</a:t>
            </a:r>
          </a:p>
        </p:txBody>
      </p:sp>
      <p:pic>
        <p:nvPicPr>
          <p:cNvPr id="5" name="Picture 2" descr="http://chellem.com/wp-content/uploads/2009/08/stre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8598" y="1202610"/>
            <a:ext cx="6641088" cy="44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62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graphicFrame>
        <p:nvGraphicFramePr>
          <p:cNvPr id="6" name="Diagram 5"/>
          <p:cNvGraphicFramePr/>
          <p:nvPr/>
        </p:nvGraphicFramePr>
        <p:xfrm>
          <a:off x="643042" y="1069521"/>
          <a:ext cx="10967776" cy="4678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29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http://www.informit.com/store/working-effectively-with-legacy-code-9780131177055</a:t>
            </a:r>
          </a:p>
        </p:txBody>
      </p:sp>
      <p:sp>
        <p:nvSpPr>
          <p:cNvPr id="8" name="Rectangle 7"/>
          <p:cNvSpPr/>
          <p:nvPr/>
        </p:nvSpPr>
        <p:spPr>
          <a:xfrm>
            <a:off x="6375212" y="2258745"/>
            <a:ext cx="4481976" cy="1938992"/>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“Legacy code is simply code without tests.” –xvi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400879" cy="4506686"/>
          </a:xfrm>
          <a:prstGeom prst="rect">
            <a:avLst/>
          </a:prstGeom>
        </p:spPr>
      </p:pic>
    </p:spTree>
    <p:extLst>
      <p:ext uri="{BB962C8B-B14F-4D97-AF65-F5344CB8AC3E}">
        <p14:creationId xmlns:p14="http://schemas.microsoft.com/office/powerpoint/2010/main" val="4132244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http://petsinyourhome.com/wp-content/uploads/Dry-Dog-Food.jpg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7798" y="1078118"/>
            <a:ext cx="5982688" cy="4632310"/>
          </a:xfrm>
          <a:prstGeom prst="rect">
            <a:avLst/>
          </a:prstGeom>
        </p:spPr>
      </p:pic>
    </p:spTree>
    <p:extLst>
      <p:ext uri="{BB962C8B-B14F-4D97-AF65-F5344CB8AC3E}">
        <p14:creationId xmlns:p14="http://schemas.microsoft.com/office/powerpoint/2010/main" val="3075286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http://1.bp.blogspot.com/-tmD37mWtD4Y/TZZYIEhZ7vI/AAAAAAAADLk/SME57WuOfI8/s1600/volume11.jpg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596" y="1053611"/>
            <a:ext cx="6467091" cy="4785647"/>
          </a:xfrm>
          <a:prstGeom prst="rect">
            <a:avLst/>
          </a:prstGeom>
        </p:spPr>
      </p:pic>
    </p:spTree>
    <p:extLst>
      <p:ext uri="{BB962C8B-B14F-4D97-AF65-F5344CB8AC3E}">
        <p14:creationId xmlns:p14="http://schemas.microsoft.com/office/powerpoint/2010/main" val="163619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485" y="1054911"/>
            <a:ext cx="6976913" cy="474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picture containing computer, table, phone, laptop&#10;&#10;Description automatically generated">
            <a:extLst>
              <a:ext uri="{FF2B5EF4-FFF2-40B4-BE49-F238E27FC236}">
                <a16:creationId xmlns:a16="http://schemas.microsoft.com/office/drawing/2014/main" id="{6AFAD75C-E679-4027-A25B-323311ED7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02" y="1196339"/>
            <a:ext cx="3662958" cy="4465320"/>
          </a:xfrm>
          <a:prstGeom prst="rect">
            <a:avLst/>
          </a:prstGeom>
        </p:spPr>
      </p:pic>
    </p:spTree>
    <p:extLst>
      <p:ext uri="{BB962C8B-B14F-4D97-AF65-F5344CB8AC3E}">
        <p14:creationId xmlns:p14="http://schemas.microsoft.com/office/powerpoint/2010/main" val="2999218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148248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889000"/>
            <a:ext cx="5080000" cy="5080000"/>
          </a:xfrm>
          <a:prstGeom prst="rect">
            <a:avLst/>
          </a:prstGeom>
        </p:spPr>
      </p:pic>
      <p:sp>
        <p:nvSpPr>
          <p:cNvPr id="7" name="Rectangle 6"/>
          <p:cNvSpPr/>
          <p:nvPr/>
        </p:nvSpPr>
        <p:spPr>
          <a:xfrm>
            <a:off x="4551903" y="6276894"/>
            <a:ext cx="7640097" cy="453605"/>
          </a:xfrm>
          <a:prstGeom prst="rect">
            <a:avLst/>
          </a:prstGeom>
        </p:spPr>
        <p:txBody>
          <a:bodyPr wrap="square" anchor="ctr" anchorCtr="0">
            <a:noAutofit/>
          </a:bodyPr>
          <a:lstStyle/>
          <a:p>
            <a:pPr algn="r"/>
            <a:r>
              <a:rPr lang="en-US" sz="1200" dirty="0">
                <a:latin typeface="+mj-lt"/>
                <a:cs typeface="Calibri" pitchFamily="34" charset="0"/>
              </a:rPr>
              <a:t>https://d2k9njawademcf.cloudfront.net/indeximages/3794/original/Chocolate_cake_-_for_posting.jpg?1380054214</a:t>
            </a:r>
          </a:p>
        </p:txBody>
      </p:sp>
    </p:spTree>
    <p:extLst>
      <p:ext uri="{BB962C8B-B14F-4D97-AF65-F5344CB8AC3E}">
        <p14:creationId xmlns:p14="http://schemas.microsoft.com/office/powerpoint/2010/main" val="317577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http://scratch.typepad.com/.a/6a00e551da83098833012875abba3b970c-800wi</a:t>
            </a:r>
          </a:p>
        </p:txBody>
      </p:sp>
      <p:pic>
        <p:nvPicPr>
          <p:cNvPr id="5" name="Picture 2" descr="http://scratch.typepad.com/.a/6a00e551da83098833012875abba3b970c-80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167" y="1046678"/>
            <a:ext cx="6401950" cy="480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467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http://www.justcabling.com/images/badcable15.jpg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058" y="962992"/>
            <a:ext cx="6657295" cy="4992971"/>
          </a:xfrm>
          <a:prstGeom prst="rect">
            <a:avLst/>
          </a:prstGeom>
        </p:spPr>
      </p:pic>
    </p:spTree>
    <p:extLst>
      <p:ext uri="{BB962C8B-B14F-4D97-AF65-F5344CB8AC3E}">
        <p14:creationId xmlns:p14="http://schemas.microsoft.com/office/powerpoint/2010/main" val="424322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http://img.diytrade.com/cdimg/1425754/20255693/0/1302060158/Sound_testing_system.jpg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039" y="1029541"/>
            <a:ext cx="6162205" cy="4868142"/>
          </a:xfrm>
          <a:prstGeom prst="rect">
            <a:avLst/>
          </a:prstGeom>
        </p:spPr>
      </p:pic>
    </p:spTree>
    <p:extLst>
      <p:ext uri="{BB962C8B-B14F-4D97-AF65-F5344CB8AC3E}">
        <p14:creationId xmlns:p14="http://schemas.microsoft.com/office/powerpoint/2010/main" val="162285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https://www.pearson.com/us/higher-education/program/Gamma-Design-Patterns-Elements-of-Reusable-Object-Oriented-Software/PGM14333.html</a:t>
            </a:r>
          </a:p>
        </p:txBody>
      </p:sp>
      <p:sp>
        <p:nvSpPr>
          <p:cNvPr id="8" name="Rectangle 7"/>
          <p:cNvSpPr/>
          <p:nvPr/>
        </p:nvSpPr>
        <p:spPr>
          <a:xfrm>
            <a:off x="6375212" y="2258745"/>
            <a:ext cx="4481976" cy="2554545"/>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“Program to an interface, not an implementation” –pg. 18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616476" cy="4506686"/>
          </a:xfrm>
          <a:prstGeom prst="rect">
            <a:avLst/>
          </a:prstGeom>
        </p:spPr>
      </p:pic>
    </p:spTree>
    <p:extLst>
      <p:ext uri="{BB962C8B-B14F-4D97-AF65-F5344CB8AC3E}">
        <p14:creationId xmlns:p14="http://schemas.microsoft.com/office/powerpoint/2010/main" val="158186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http://www.bobsplumbingvideos.com/wp-content/uploads/2013/12/shutterstock_76666990.jpg</a:t>
            </a:r>
          </a:p>
        </p:txBody>
      </p:sp>
      <p:pic>
        <p:nvPicPr>
          <p:cNvPr id="4" name="Picture 3">
            <a:extLst>
              <a:ext uri="{FF2B5EF4-FFF2-40B4-BE49-F238E27FC236}">
                <a16:creationId xmlns:a16="http://schemas.microsoft.com/office/drawing/2014/main" id="{8ADFF531-686B-4CD6-A2E9-1B0F488B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376" y="1136197"/>
            <a:ext cx="7325248" cy="4585605"/>
          </a:xfrm>
          <a:prstGeom prst="rect">
            <a:avLst/>
          </a:prstGeom>
        </p:spPr>
      </p:pic>
    </p:spTree>
    <p:extLst>
      <p:ext uri="{BB962C8B-B14F-4D97-AF65-F5344CB8AC3E}">
        <p14:creationId xmlns:p14="http://schemas.microsoft.com/office/powerpoint/2010/main" val="2678978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pic>
        <p:nvPicPr>
          <p:cNvPr id="6" name="Picture 5"/>
          <p:cNvPicPr>
            <a:picLocks noChangeAspect="1"/>
          </p:cNvPicPr>
          <p:nvPr/>
        </p:nvPicPr>
        <p:blipFill>
          <a:blip r:embed="rId3"/>
          <a:stretch>
            <a:fillRect/>
          </a:stretch>
        </p:blipFill>
        <p:spPr>
          <a:xfrm>
            <a:off x="386499" y="1152714"/>
            <a:ext cx="3354278" cy="2273769"/>
          </a:xfrm>
          <a:prstGeom prst="rect">
            <a:avLst/>
          </a:prstGeom>
        </p:spPr>
      </p:pic>
      <p:pic>
        <p:nvPicPr>
          <p:cNvPr id="9" name="Picture 8"/>
          <p:cNvPicPr>
            <a:picLocks noChangeAspect="1"/>
          </p:cNvPicPr>
          <p:nvPr/>
        </p:nvPicPr>
        <p:blipFill>
          <a:blip r:embed="rId4"/>
          <a:stretch>
            <a:fillRect/>
          </a:stretch>
        </p:blipFill>
        <p:spPr>
          <a:xfrm>
            <a:off x="2925823" y="1868057"/>
            <a:ext cx="6346638" cy="2875689"/>
          </a:xfrm>
          <a:prstGeom prst="rect">
            <a:avLst/>
          </a:prstGeom>
        </p:spPr>
      </p:pic>
      <p:pic>
        <p:nvPicPr>
          <p:cNvPr id="10" name="Picture 9"/>
          <p:cNvPicPr>
            <a:picLocks noChangeAspect="1"/>
          </p:cNvPicPr>
          <p:nvPr/>
        </p:nvPicPr>
        <p:blipFill>
          <a:blip r:embed="rId5"/>
          <a:stretch>
            <a:fillRect/>
          </a:stretch>
        </p:blipFill>
        <p:spPr>
          <a:xfrm>
            <a:off x="8073591" y="3514463"/>
            <a:ext cx="3738195" cy="2185788"/>
          </a:xfrm>
          <a:prstGeom prst="rect">
            <a:avLst/>
          </a:prstGeom>
        </p:spPr>
      </p:pic>
    </p:spTree>
    <p:extLst>
      <p:ext uri="{BB962C8B-B14F-4D97-AF65-F5344CB8AC3E}">
        <p14:creationId xmlns:p14="http://schemas.microsoft.com/office/powerpoint/2010/main" val="336311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812" y="1163097"/>
            <a:ext cx="3024659" cy="4605731"/>
          </a:xfrm>
          <a:prstGeom prst="rect">
            <a:avLst/>
          </a:prstGeom>
        </p:spPr>
      </p:pic>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http://www.theworldsstrongestman.com/wp-content/uploads/2011/07/Keg1.jpg</a:t>
            </a:r>
          </a:p>
        </p:txBody>
      </p:sp>
    </p:spTree>
    <p:extLst>
      <p:ext uri="{BB962C8B-B14F-4D97-AF65-F5344CB8AC3E}">
        <p14:creationId xmlns:p14="http://schemas.microsoft.com/office/powerpoint/2010/main" val="1838812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8748" y="1033084"/>
            <a:ext cx="7300788" cy="4854866"/>
          </a:xfrm>
          <a:prstGeom prst="rect">
            <a:avLst/>
          </a:prstGeom>
        </p:spPr>
      </p:pic>
    </p:spTree>
    <p:extLst>
      <p:ext uri="{BB962C8B-B14F-4D97-AF65-F5344CB8AC3E}">
        <p14:creationId xmlns:p14="http://schemas.microsoft.com/office/powerpoint/2010/main" val="1018567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https://github.com/jasonbock/rocks</a:t>
            </a:r>
          </a:p>
        </p:txBody>
      </p:sp>
      <p:pic>
        <p:nvPicPr>
          <p:cNvPr id="6" name="Picture 5">
            <a:extLst>
              <a:ext uri="{FF2B5EF4-FFF2-40B4-BE49-F238E27FC236}">
                <a16:creationId xmlns:a16="http://schemas.microsoft.com/office/drawing/2014/main" id="{D464D15B-1DBF-4ED9-B333-910725784810}"/>
              </a:ext>
            </a:extLst>
          </p:cNvPr>
          <p:cNvPicPr>
            <a:picLocks noChangeAspect="1"/>
          </p:cNvPicPr>
          <p:nvPr/>
        </p:nvPicPr>
        <p:blipFill>
          <a:blip r:embed="rId3"/>
          <a:stretch>
            <a:fillRect/>
          </a:stretch>
        </p:blipFill>
        <p:spPr>
          <a:xfrm>
            <a:off x="2144189" y="1554423"/>
            <a:ext cx="7903621" cy="3749154"/>
          </a:xfrm>
          <a:prstGeom prst="rect">
            <a:avLst/>
          </a:prstGeom>
        </p:spPr>
      </p:pic>
    </p:spTree>
    <p:extLst>
      <p:ext uri="{BB962C8B-B14F-4D97-AF65-F5344CB8AC3E}">
        <p14:creationId xmlns:p14="http://schemas.microsoft.com/office/powerpoint/2010/main" val="273931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https://github.com/JasonBock/TestabilityInDotNet</a:t>
            </a:r>
          </a:p>
          <a:p>
            <a:pPr marL="68580" indent="0" algn="ctr">
              <a:buNone/>
            </a:pPr>
            <a:endParaRPr lang="en-US" sz="3800" dirty="0"/>
          </a:p>
          <a:p>
            <a:pPr marL="68580" indent="0" algn="ctr">
              <a:buNone/>
            </a:pPr>
            <a:r>
              <a:rPr lang="en-US" sz="3800" dirty="0"/>
              <a:t>https://github.com/JasonBock/Presentations/</a:t>
            </a:r>
          </a:p>
          <a:p>
            <a:pPr marL="68580" indent="0" algn="ctr">
              <a:buNone/>
            </a:pPr>
            <a:r>
              <a:rPr lang="en-US" sz="3800" dirty="0"/>
              <a:t>blob/master/Testability%20in%20%2CNET.pptx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112583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https://youtu.be/XJw-E2QQr-I?t=1581</a:t>
            </a:r>
          </a:p>
        </p:txBody>
      </p:sp>
      <p:pic>
        <p:nvPicPr>
          <p:cNvPr id="5" name="Picture 4">
            <a:extLst>
              <a:ext uri="{FF2B5EF4-FFF2-40B4-BE49-F238E27FC236}">
                <a16:creationId xmlns:a16="http://schemas.microsoft.com/office/drawing/2014/main" id="{C54BDDFD-2977-4FA5-A6C3-9E815F0177AB}"/>
              </a:ext>
            </a:extLst>
          </p:cNvPr>
          <p:cNvPicPr>
            <a:picLocks noChangeAspect="1"/>
          </p:cNvPicPr>
          <p:nvPr/>
        </p:nvPicPr>
        <p:blipFill>
          <a:blip r:embed="rId3"/>
          <a:stretch>
            <a:fillRect/>
          </a:stretch>
        </p:blipFill>
        <p:spPr>
          <a:xfrm>
            <a:off x="251520" y="1079834"/>
            <a:ext cx="8518536" cy="4791676"/>
          </a:xfrm>
          <a:prstGeom prst="rect">
            <a:avLst/>
          </a:prstGeom>
        </p:spPr>
      </p:pic>
      <p:pic>
        <p:nvPicPr>
          <p:cNvPr id="7" name="Picture 6">
            <a:extLst>
              <a:ext uri="{FF2B5EF4-FFF2-40B4-BE49-F238E27FC236}">
                <a16:creationId xmlns:a16="http://schemas.microsoft.com/office/drawing/2014/main" id="{CCAB4ADA-AA7A-463F-B913-C631F00A15CA}"/>
              </a:ext>
            </a:extLst>
          </p:cNvPr>
          <p:cNvPicPr>
            <a:picLocks noChangeAspect="1"/>
          </p:cNvPicPr>
          <p:nvPr/>
        </p:nvPicPr>
        <p:blipFill>
          <a:blip r:embed="rId4"/>
          <a:stretch>
            <a:fillRect/>
          </a:stretch>
        </p:blipFill>
        <p:spPr>
          <a:xfrm>
            <a:off x="7568084" y="1354257"/>
            <a:ext cx="4411650" cy="1602185"/>
          </a:xfrm>
          <a:prstGeom prst="rect">
            <a:avLst/>
          </a:prstGeom>
        </p:spPr>
      </p:pic>
      <p:pic>
        <p:nvPicPr>
          <p:cNvPr id="9" name="Picture 8">
            <a:extLst>
              <a:ext uri="{FF2B5EF4-FFF2-40B4-BE49-F238E27FC236}">
                <a16:creationId xmlns:a16="http://schemas.microsoft.com/office/drawing/2014/main" id="{4C5A8CE3-7493-4D40-8C45-525927850016}"/>
              </a:ext>
            </a:extLst>
          </p:cNvPr>
          <p:cNvPicPr>
            <a:picLocks noChangeAspect="1"/>
          </p:cNvPicPr>
          <p:nvPr/>
        </p:nvPicPr>
        <p:blipFill>
          <a:blip r:embed="rId5"/>
          <a:stretch>
            <a:fillRect/>
          </a:stretch>
        </p:blipFill>
        <p:spPr>
          <a:xfrm>
            <a:off x="7568084" y="3098788"/>
            <a:ext cx="4411650" cy="2493010"/>
          </a:xfrm>
          <a:prstGeom prst="rect">
            <a:avLst/>
          </a:prstGeom>
        </p:spPr>
      </p:pic>
    </p:spTree>
    <p:extLst>
      <p:ext uri="{BB962C8B-B14F-4D97-AF65-F5344CB8AC3E}">
        <p14:creationId xmlns:p14="http://schemas.microsoft.com/office/powerpoint/2010/main" val="12623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https://i.ytimg.com/vi/FakT1rgcmrw/maxresdefault.jpg</a:t>
            </a:r>
          </a:p>
          <a:p>
            <a:pPr algn="r"/>
            <a:r>
              <a:rPr lang="en-US" sz="1200" dirty="0">
                <a:latin typeface="+mj-lt"/>
                <a:cs typeface="Calibri" pitchFamily="34" charset="0"/>
              </a:rPr>
              <a:t>https://twitter.com/pottereric/status/1172146329105162240</a:t>
            </a:r>
          </a:p>
        </p:txBody>
      </p:sp>
      <p:pic>
        <p:nvPicPr>
          <p:cNvPr id="5" name="Picture 4" descr="A picture containing table, plate&#10;&#10;Description automatically generated">
            <a:extLst>
              <a:ext uri="{FF2B5EF4-FFF2-40B4-BE49-F238E27FC236}">
                <a16:creationId xmlns:a16="http://schemas.microsoft.com/office/drawing/2014/main" id="{BD30E3B2-8586-41C3-AC7A-413177CCF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798" y="1274511"/>
            <a:ext cx="7660404" cy="4308977"/>
          </a:xfrm>
          <a:prstGeom prst="rect">
            <a:avLst/>
          </a:prstGeom>
        </p:spPr>
      </p:pic>
    </p:spTree>
    <p:extLst>
      <p:ext uri="{BB962C8B-B14F-4D97-AF65-F5344CB8AC3E}">
        <p14:creationId xmlns:p14="http://schemas.microsoft.com/office/powerpoint/2010/main" val="110111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5" name="Rectangle 4"/>
          <p:cNvSpPr/>
          <p:nvPr/>
        </p:nvSpPr>
        <p:spPr>
          <a:xfrm>
            <a:off x="3858154" y="3023925"/>
            <a:ext cx="4481976" cy="76944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mj-lt"/>
                <a:ea typeface="ＭＳ Ｐゴシック" pitchFamily="-72" charset="-128"/>
              </a:rPr>
              <a:t>TDD, BDD, *DD, etc.</a:t>
            </a:r>
          </a:p>
        </p:txBody>
      </p:sp>
    </p:spTree>
    <p:extLst>
      <p:ext uri="{BB962C8B-B14F-4D97-AF65-F5344CB8AC3E}">
        <p14:creationId xmlns:p14="http://schemas.microsoft.com/office/powerpoint/2010/main" val="114067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5" name="Rectangle 4"/>
          <p:cNvSpPr/>
          <p:nvPr/>
        </p:nvSpPr>
        <p:spPr>
          <a:xfrm>
            <a:off x="3282255" y="2903344"/>
            <a:ext cx="5627490" cy="769441"/>
          </a:xfrm>
          <a:prstGeom prst="rect">
            <a:avLst/>
          </a:prstGeom>
        </p:spPr>
        <p:txBody>
          <a:bodyPr wrap="square">
            <a:spAutoFit/>
          </a:bodyPr>
          <a:lstStyle/>
          <a:p>
            <a:pPr lvl="0" algn="ctr" fontAlgn="base">
              <a:spcBef>
                <a:spcPct val="0"/>
              </a:spcBef>
              <a:spcAft>
                <a:spcPct val="0"/>
              </a:spcAft>
              <a:defRPr/>
            </a:pPr>
            <a:r>
              <a:rPr lang="en-US" sz="4400" dirty="0">
                <a:solidFill>
                  <a:srgbClr val="000000"/>
                </a:solidFill>
                <a:latin typeface="+mj-lt"/>
                <a:ea typeface="ＭＳ Ｐゴシック" pitchFamily="-72" charset="-128"/>
              </a:rPr>
              <a:t>AAA: Arrange, Act, Assert</a:t>
            </a:r>
          </a:p>
        </p:txBody>
      </p:sp>
    </p:spTree>
    <p:extLst>
      <p:ext uri="{BB962C8B-B14F-4D97-AF65-F5344CB8AC3E}">
        <p14:creationId xmlns:p14="http://schemas.microsoft.com/office/powerpoint/2010/main" val="2047396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graphicFrame>
        <p:nvGraphicFramePr>
          <p:cNvPr id="2" name="Content Placeholder 1"/>
          <p:cNvGraphicFramePr>
            <a:graphicFrameLocks noGrp="1"/>
          </p:cNvGraphicFramePr>
          <p:nvPr>
            <p:ph idx="1"/>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1751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http://bit.ly/12NjkUn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80" y="1147672"/>
            <a:ext cx="6178323" cy="4633742"/>
          </a:xfrm>
          <a:prstGeom prst="rect">
            <a:avLst/>
          </a:prstGeom>
        </p:spPr>
      </p:pic>
    </p:spTree>
    <p:extLst>
      <p:ext uri="{BB962C8B-B14F-4D97-AF65-F5344CB8AC3E}">
        <p14:creationId xmlns:p14="http://schemas.microsoft.com/office/powerpoint/2010/main" val="856749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9" name="Right Arrow 8"/>
          <p:cNvSpPr/>
          <p:nvPr/>
        </p:nvSpPr>
        <p:spPr>
          <a:xfrm>
            <a:off x="5025009" y="3009480"/>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801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141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3496825"/>
            <a:ext cx="2912351"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PersonRepositoryMock</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46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61084373"/>
              </p:ext>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4102372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Motivation</a:t>
            </a:r>
          </a:p>
          <a:p>
            <a:r>
              <a:rPr lang="en-US" dirty="0"/>
              <a:t>Benefits</a:t>
            </a:r>
          </a:p>
          <a:p>
            <a:r>
              <a:rPr lang="en-US" dirty="0"/>
              <a:t>Techniques</a:t>
            </a:r>
          </a:p>
          <a:p>
            <a:r>
              <a:rPr lang="en-US" dirty="0"/>
              <a:t>Conclusion</a:t>
            </a:r>
          </a:p>
          <a:p>
            <a:endParaRPr lang="en-US" dirty="0"/>
          </a:p>
        </p:txBody>
      </p:sp>
      <p:sp>
        <p:nvSpPr>
          <p:cNvPr id="3" name="Title 2"/>
          <p:cNvSpPr>
            <a:spLocks noGrp="1"/>
          </p:cNvSpPr>
          <p:nvPr>
            <p:ph type="title"/>
          </p:nvPr>
        </p:nvSpPr>
        <p:spPr/>
        <p:txBody>
          <a:bodyPr/>
          <a:lstStyle/>
          <a:p>
            <a:r>
              <a:rPr lang="en-US" dirty="0"/>
              <a:t>Overview</a:t>
            </a:r>
          </a:p>
        </p:txBody>
      </p:sp>
      <p:sp>
        <p:nvSpPr>
          <p:cNvPr id="4" name="Content Placeholder 1">
            <a:extLst>
              <a:ext uri="{FF2B5EF4-FFF2-40B4-BE49-F238E27FC236}">
                <a16:creationId xmlns:a16="http://schemas.microsoft.com/office/drawing/2014/main" id="{474668C6-9BE9-4A29-84B3-FAE8003DD117}"/>
              </a:ext>
            </a:extLst>
          </p:cNvPr>
          <p:cNvSpPr txBox="1">
            <a:spLocks/>
          </p:cNvSpPr>
          <p:nvPr/>
        </p:nvSpPr>
        <p:spPr>
          <a:xfrm>
            <a:off x="5222240" y="3007360"/>
            <a:ext cx="6792314" cy="2867110"/>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 indent="0" algn="ctr">
              <a:buFont typeface="Franklin Gothic Book" panose="020B0503020102020204" pitchFamily="34" charset="0"/>
              <a:buNone/>
            </a:pPr>
            <a:r>
              <a:rPr lang="en-US" sz="2000" dirty="0"/>
              <a:t>Remember…</a:t>
            </a:r>
          </a:p>
          <a:p>
            <a:pPr marL="68580" indent="0" algn="ctr">
              <a:buFont typeface="Franklin Gothic Book" panose="020B0503020102020204" pitchFamily="34" charset="0"/>
              <a:buNone/>
            </a:pPr>
            <a:r>
              <a:rPr lang="en-US" sz="2000" dirty="0"/>
              <a:t>https://github.com/JasonBock/TestabilityInDotNet</a:t>
            </a:r>
          </a:p>
          <a:p>
            <a:pPr marL="68580" indent="0" algn="ctr">
              <a:buFont typeface="Franklin Gothic Book" panose="020B0503020102020204" pitchFamily="34" charset="0"/>
              <a:buNone/>
            </a:pPr>
            <a:endParaRPr lang="en-US" sz="2000" dirty="0"/>
          </a:p>
          <a:p>
            <a:pPr marL="68580" indent="0" algn="ctr">
              <a:buFont typeface="Franklin Gothic Book" panose="020B0503020102020204" pitchFamily="34" charset="0"/>
              <a:buNone/>
            </a:pPr>
            <a:r>
              <a:rPr lang="en-US" sz="2000" dirty="0"/>
              <a:t>https://github.com/JasonBock/Presentations/</a:t>
            </a:r>
          </a:p>
          <a:p>
            <a:pPr marL="68580" indent="0" algn="ctr">
              <a:buFont typeface="Franklin Gothic Book" panose="020B0503020102020204" pitchFamily="34" charset="0"/>
              <a:buNone/>
            </a:pPr>
            <a:r>
              <a:rPr lang="en-US" sz="2000" dirty="0"/>
              <a:t>blob/master/Testability%20in%20%2CNET.pptx</a:t>
            </a:r>
          </a:p>
        </p:txBody>
      </p:sp>
    </p:spTree>
    <p:extLst>
      <p:ext uri="{BB962C8B-B14F-4D97-AF65-F5344CB8AC3E}">
        <p14:creationId xmlns:p14="http://schemas.microsoft.com/office/powerpoint/2010/main" val="529387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https://news.leavitt.com/wp-content/uploads/2011/07/Green-umbrella.jpg</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997" y="1135464"/>
            <a:ext cx="6918290" cy="4612193"/>
          </a:xfrm>
          <a:prstGeom prst="rect">
            <a:avLst/>
          </a:prstGeom>
        </p:spPr>
      </p:pic>
    </p:spTree>
    <p:extLst>
      <p:ext uri="{BB962C8B-B14F-4D97-AF65-F5344CB8AC3E}">
        <p14:creationId xmlns:p14="http://schemas.microsoft.com/office/powerpoint/2010/main" val="2124337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https://docs.microsoft.com/en-us/visualstudio/test/generate-unit-tests-for-your-code-with-intellitest?view=vs-2017</a:t>
            </a:r>
          </a:p>
        </p:txBody>
      </p:sp>
      <p:pic>
        <p:nvPicPr>
          <p:cNvPr id="5" name="Picture 4">
            <a:extLst>
              <a:ext uri="{FF2B5EF4-FFF2-40B4-BE49-F238E27FC236}">
                <a16:creationId xmlns:a16="http://schemas.microsoft.com/office/drawing/2014/main" id="{7DD89BBD-7FAA-4090-9526-890904319A6F}"/>
              </a:ext>
            </a:extLst>
          </p:cNvPr>
          <p:cNvPicPr>
            <a:picLocks noChangeAspect="1"/>
          </p:cNvPicPr>
          <p:nvPr/>
        </p:nvPicPr>
        <p:blipFill>
          <a:blip r:embed="rId3"/>
          <a:stretch>
            <a:fillRect/>
          </a:stretch>
        </p:blipFill>
        <p:spPr>
          <a:xfrm>
            <a:off x="2376696" y="1232833"/>
            <a:ext cx="7438608" cy="4636339"/>
          </a:xfrm>
          <a:prstGeom prst="rect">
            <a:avLst/>
          </a:prstGeom>
        </p:spPr>
      </p:pic>
    </p:spTree>
    <p:extLst>
      <p:ext uri="{BB962C8B-B14F-4D97-AF65-F5344CB8AC3E}">
        <p14:creationId xmlns:p14="http://schemas.microsoft.com/office/powerpoint/2010/main" val="2303842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Writing Tests in .NET</a:t>
            </a:r>
          </a:p>
        </p:txBody>
      </p:sp>
      <p:sp>
        <p:nvSpPr>
          <p:cNvPr id="3" name="Text Placeholder 2"/>
          <p:cNvSpPr>
            <a:spLocks noGrp="1"/>
          </p:cNvSpPr>
          <p:nvPr>
            <p:ph type="body" idx="1"/>
          </p:nvPr>
        </p:nvSpPr>
        <p:spPr/>
        <p:txBody>
          <a:bodyPr/>
          <a:lstStyle/>
          <a:p>
            <a:r>
              <a:rPr lang="en-US" dirty="0"/>
              <a:t>Testability in .NET</a:t>
            </a:r>
          </a:p>
        </p:txBody>
      </p:sp>
    </p:spTree>
    <p:extLst>
      <p:ext uri="{BB962C8B-B14F-4D97-AF65-F5344CB8AC3E}">
        <p14:creationId xmlns:p14="http://schemas.microsoft.com/office/powerpoint/2010/main" val="1708564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a:p>
            <a:pPr algn="r"/>
            <a:r>
              <a:rPr lang="en-US" sz="1200" dirty="0">
                <a:latin typeface="+mj-lt"/>
                <a:cs typeface="Calibri" pitchFamily="34" charset="0"/>
              </a:rPr>
              <a:t>http://worldwide.streamer.espeakers.com/assets/9/9179/30001.jpg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99" y="1434708"/>
            <a:ext cx="5201288" cy="390096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5139" y="1434707"/>
            <a:ext cx="5853456" cy="3900967"/>
          </a:xfrm>
          <a:prstGeom prst="rect">
            <a:avLst/>
          </a:prstGeom>
        </p:spPr>
      </p:pic>
    </p:spTree>
    <p:extLst>
      <p:ext uri="{BB962C8B-B14F-4D97-AF65-F5344CB8AC3E}">
        <p14:creationId xmlns:p14="http://schemas.microsoft.com/office/powerpoint/2010/main" val="2992480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Testability in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Magenic</a:t>
            </a:r>
          </a:p>
        </p:txBody>
      </p:sp>
      <p:sp>
        <p:nvSpPr>
          <p:cNvPr id="5" name="Text Placeholder 4"/>
          <p:cNvSpPr>
            <a:spLocks noGrp="1"/>
          </p:cNvSpPr>
          <p:nvPr>
            <p:ph type="body" idx="11"/>
          </p:nvPr>
        </p:nvSpPr>
        <p:spPr/>
        <p:txBody>
          <a:bodyPr/>
          <a:lstStyle/>
          <a:p>
            <a:endParaRPr lang="en-US" dirty="0"/>
          </a:p>
        </p:txBody>
      </p:sp>
      <p:sp>
        <p:nvSpPr>
          <p:cNvPr id="6" name="TextBox 5"/>
          <p:cNvSpPr txBox="1"/>
          <p:nvPr/>
        </p:nvSpPr>
        <p:spPr>
          <a:xfrm>
            <a:off x="2383704" y="3637066"/>
            <a:ext cx="6227733"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https://github.com/JasonBock/TestabilityInDotNet</a:t>
            </a:r>
          </a:p>
          <a:p>
            <a:pPr marL="285750" indent="-285750">
              <a:buFont typeface="Arial" panose="020B0604020202020204" pitchFamily="34" charset="0"/>
              <a:buChar char="•"/>
            </a:pPr>
            <a:r>
              <a:rPr lang="en-US" dirty="0"/>
              <a:t>https://github.com/JasonBock/Presentations/blob/master/Testability%20in%20%2CNET.pptx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57670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https://d233tsjqri9sf7.cloudfront.net/files/kanko/353/353--9bc2432e4abfbcc89209f84dc702e124.jpg</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99" y="1021533"/>
            <a:ext cx="7326037" cy="4886898"/>
          </a:xfrm>
          <a:prstGeom prst="rect">
            <a:avLst/>
          </a:prstGeom>
        </p:spPr>
      </p:pic>
    </p:spTree>
    <p:extLst>
      <p:ext uri="{BB962C8B-B14F-4D97-AF65-F5344CB8AC3E}">
        <p14:creationId xmlns:p14="http://schemas.microsoft.com/office/powerpoint/2010/main" val="174644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215" y="2024255"/>
            <a:ext cx="2868410" cy="2923046"/>
          </a:xfrm>
          <a:prstGeom prst="rect">
            <a:avLst/>
          </a:prstGeom>
        </p:spPr>
      </p:pic>
      <p:sp>
        <p:nvSpPr>
          <p:cNvPr id="2" name="Rectangle 1"/>
          <p:cNvSpPr/>
          <p:nvPr/>
        </p:nvSpPr>
        <p:spPr>
          <a:xfrm>
            <a:off x="1882389" y="2024255"/>
            <a:ext cx="4407877" cy="2308324"/>
          </a:xfrm>
          <a:prstGeom prst="rect">
            <a:avLst/>
          </a:prstGeom>
        </p:spPr>
        <p:txBody>
          <a:bodyPr wrap="square">
            <a:spAutoFit/>
          </a:bodyPr>
          <a:lstStyle/>
          <a:p>
            <a:r>
              <a:rPr lang="en-US" sz="3600" dirty="0"/>
              <a:t>“Why write unit tests when you write perfect code?!”</a:t>
            </a:r>
          </a:p>
          <a:p>
            <a:r>
              <a:rPr lang="en-US" sz="3600" dirty="0"/>
              <a:t>Brent Edwards</a:t>
            </a:r>
          </a:p>
        </p:txBody>
      </p:sp>
    </p:spTree>
    <p:extLst>
      <p:ext uri="{BB962C8B-B14F-4D97-AF65-F5344CB8AC3E}">
        <p14:creationId xmlns:p14="http://schemas.microsoft.com/office/powerpoint/2010/main" val="296057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074" y="990417"/>
            <a:ext cx="1142857" cy="1133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230" y="944546"/>
            <a:ext cx="1142857" cy="11333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074" y="0"/>
            <a:ext cx="6851223" cy="6088045"/>
          </a:xfrm>
          <a:prstGeom prst="rect">
            <a:avLst/>
          </a:prstGeom>
        </p:spPr>
      </p:pic>
      <p:sp>
        <p:nvSpPr>
          <p:cNvPr id="9" name="Rectangle 3"/>
          <p:cNvSpPr txBox="1">
            <a:spLocks noChangeArrowheads="1"/>
          </p:cNvSpPr>
          <p:nvPr/>
        </p:nvSpPr>
        <p:spPr>
          <a:xfrm>
            <a:off x="2940817" y="2523399"/>
            <a:ext cx="5943600"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public static class Adding</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public static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Add(</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x,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y)</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return x + y;</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5848" y="4171193"/>
            <a:ext cx="2015675" cy="2015675"/>
          </a:xfrm>
          <a:prstGeom prst="rect">
            <a:avLst/>
          </a:prstGeom>
        </p:spPr>
      </p:pic>
    </p:spTree>
    <p:extLst>
      <p:ext uri="{BB962C8B-B14F-4D97-AF65-F5344CB8AC3E}">
        <p14:creationId xmlns:p14="http://schemas.microsoft.com/office/powerpoint/2010/main" val="360202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sp>
        <p:nvSpPr>
          <p:cNvPr id="6" name="Content Placeholder 1"/>
          <p:cNvSpPr>
            <a:spLocks noGrp="1"/>
          </p:cNvSpPr>
          <p:nvPr>
            <p:ph idx="1"/>
          </p:nvPr>
        </p:nvSpPr>
        <p:spPr>
          <a:xfrm>
            <a:off x="432154" y="911225"/>
            <a:ext cx="11430000" cy="4810845"/>
          </a:xfrm>
        </p:spPr>
        <p:txBody>
          <a:bodyPr/>
          <a:lstStyle/>
          <a:p>
            <a:r>
              <a:rPr lang="en-US" dirty="0"/>
              <a:t>There’s no interface!</a:t>
            </a:r>
          </a:p>
          <a:p>
            <a:r>
              <a:rPr lang="en-US" dirty="0"/>
              <a:t>It’s not using generics!</a:t>
            </a:r>
          </a:p>
          <a:p>
            <a:r>
              <a:rPr lang="en-US" dirty="0"/>
              <a:t>You only take two parameters!</a:t>
            </a:r>
          </a:p>
          <a:p>
            <a:r>
              <a:rPr lang="en-US" dirty="0"/>
              <a:t>Your naming conventions are horrible!</a:t>
            </a:r>
          </a:p>
          <a:p>
            <a:r>
              <a:rPr lang="en-US" dirty="0"/>
              <a:t>The performance stinks!</a:t>
            </a:r>
          </a:p>
          <a:p>
            <a:r>
              <a:rPr lang="en-US" dirty="0"/>
              <a:t>You’re not using Code Contracts!</a:t>
            </a:r>
          </a:p>
          <a:p>
            <a:r>
              <a:rPr lang="en-US" dirty="0"/>
              <a:t>You forgot about overflows!</a:t>
            </a:r>
          </a:p>
          <a:p>
            <a:r>
              <a:rPr lang="en-US" dirty="0"/>
              <a:t>You shouldn’t be allowed near a compiler!</a:t>
            </a:r>
          </a:p>
        </p:txBody>
      </p:sp>
    </p:spTree>
    <p:extLst>
      <p:ext uri="{BB962C8B-B14F-4D97-AF65-F5344CB8AC3E}">
        <p14:creationId xmlns:p14="http://schemas.microsoft.com/office/powerpoint/2010/main" val="361601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938" y="4101348"/>
            <a:ext cx="1828800" cy="18288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2099" y="795142"/>
            <a:ext cx="1195598" cy="1195598"/>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8982" y="795142"/>
            <a:ext cx="1195598" cy="1195598"/>
          </a:xfrm>
          <a:prstGeom prst="rect">
            <a:avLst/>
          </a:prstGeom>
        </p:spPr>
      </p:pic>
      <p:sp>
        <p:nvSpPr>
          <p:cNvPr id="14" name="Rectangle 3"/>
          <p:cNvSpPr txBox="1">
            <a:spLocks noChangeArrowheads="1"/>
          </p:cNvSpPr>
          <p:nvPr/>
        </p:nvSpPr>
        <p:spPr>
          <a:xfrm>
            <a:off x="3179898" y="2360118"/>
            <a:ext cx="5526881"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public static class Adding</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public static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Add(</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x,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return x +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p:txBody>
      </p:sp>
    </p:spTree>
    <p:extLst>
      <p:ext uri="{BB962C8B-B14F-4D97-AF65-F5344CB8AC3E}">
        <p14:creationId xmlns:p14="http://schemas.microsoft.com/office/powerpoint/2010/main" val="6380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65A3A91F-3324-4EE4-8BF2-C3B78E1D1674}">
  <ds:schemaRefs>
    <ds:schemaRef ds:uri="http://schemas.microsoft.com/office/infopath/2007/PartnerControls"/>
    <ds:schemaRef ds:uri="f0d6b4bb-fd12-4740-8884-687737dcca9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PPT_Master_010418</Template>
  <TotalTime>58</TotalTime>
  <Words>2189</Words>
  <Application>Microsoft Office PowerPoint</Application>
  <PresentationFormat>Widescreen</PresentationFormat>
  <Paragraphs>264</Paragraphs>
  <Slides>44</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Arial Black</vt:lpstr>
      <vt:lpstr>Calibri</vt:lpstr>
      <vt:lpstr>Comic Sans MS</vt:lpstr>
      <vt:lpstr>Consolas</vt:lpstr>
      <vt:lpstr>Cordia New</vt:lpstr>
      <vt:lpstr>Franklin Gothic Book</vt:lpstr>
      <vt:lpstr>Franklin Gothic Medium Cond</vt:lpstr>
      <vt:lpstr>Wingdings</vt:lpstr>
      <vt:lpstr>MGNC_PPT_FINAL</vt:lpstr>
      <vt:lpstr>Testability in .NET</vt:lpstr>
      <vt:lpstr>Personal Info</vt:lpstr>
      <vt:lpstr>Downloads</vt:lpstr>
      <vt:lpstr>Overview</vt:lpstr>
      <vt:lpstr>Motivation </vt:lpstr>
      <vt:lpstr>Motivation  </vt:lpstr>
      <vt:lpstr>Motivation  </vt:lpstr>
      <vt:lpstr>Motivation  </vt:lpstr>
      <vt:lpstr>Motivation  </vt:lpstr>
      <vt:lpstr>Motivation  </vt:lpstr>
      <vt:lpstr>Motivation  </vt:lpstr>
      <vt:lpstr>Motivation  </vt:lpstr>
      <vt:lpstr>Motivation  </vt:lpstr>
      <vt:lpstr>Motivation  </vt:lpstr>
      <vt:lpstr>Motivation  </vt:lpstr>
      <vt:lpstr>Motivation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Benefits  </vt:lpstr>
      <vt:lpstr>Testing </vt:lpstr>
      <vt:lpstr>Testing </vt:lpstr>
      <vt:lpstr>Testing </vt:lpstr>
      <vt:lpstr>Testing </vt:lpstr>
      <vt:lpstr>Testing </vt:lpstr>
      <vt:lpstr>Testing </vt:lpstr>
      <vt:lpstr>Testing </vt:lpstr>
      <vt:lpstr>Testing</vt:lpstr>
      <vt:lpstr>Testing </vt:lpstr>
      <vt:lpstr>Testing </vt:lpstr>
      <vt:lpstr>Demo: Writing Tests in .NET</vt:lpstr>
      <vt:lpstr>Conclusion </vt:lpstr>
      <vt:lpstr>Testability in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12</cp:revision>
  <dcterms:created xsi:type="dcterms:W3CDTF">2018-02-12T02:51:15Z</dcterms:created>
  <dcterms:modified xsi:type="dcterms:W3CDTF">2019-10-09T18:14:33Z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